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4E906-7F55-46A6-94F7-21F2E7347744}" v="326" dt="2023-02-03T11:05:03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6" d="100"/>
          <a:sy n="66" d="100"/>
        </p:scale>
        <p:origin x="223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erdt, S.van.de" userId="c0d38a47-a520-430d-9315-918563148bce" providerId="ADAL" clId="{D9F4E906-7F55-46A6-94F7-21F2E7347744}"/>
    <pc:docChg chg="undo custSel addSld delSld modSld sldOrd">
      <pc:chgData name="Weerdt, S.van.de" userId="c0d38a47-a520-430d-9315-918563148bce" providerId="ADAL" clId="{D9F4E906-7F55-46A6-94F7-21F2E7347744}" dt="2023-02-03T11:06:56.540" v="1169"/>
      <pc:docMkLst>
        <pc:docMk/>
      </pc:docMkLst>
      <pc:sldChg chg="addSp modSp mod">
        <pc:chgData name="Weerdt, S.van.de" userId="c0d38a47-a520-430d-9315-918563148bce" providerId="ADAL" clId="{D9F4E906-7F55-46A6-94F7-21F2E7347744}" dt="2023-02-01T18:48:08.086" v="440" actId="1440"/>
        <pc:sldMkLst>
          <pc:docMk/>
          <pc:sldMk cId="3979373200" sldId="256"/>
        </pc:sldMkLst>
        <pc:picChg chg="add mod">
          <ac:chgData name="Weerdt, S.van.de" userId="c0d38a47-a520-430d-9315-918563148bce" providerId="ADAL" clId="{D9F4E906-7F55-46A6-94F7-21F2E7347744}" dt="2023-02-01T18:48:08.086" v="440" actId="1440"/>
          <ac:picMkLst>
            <pc:docMk/>
            <pc:sldMk cId="3979373200" sldId="256"/>
            <ac:picMk id="6" creationId="{1057896B-36CB-0838-6529-ED8EC965ADB3}"/>
          </ac:picMkLst>
        </pc:picChg>
      </pc:sldChg>
      <pc:sldChg chg="modSp mod">
        <pc:chgData name="Weerdt, S.van.de" userId="c0d38a47-a520-430d-9315-918563148bce" providerId="ADAL" clId="{D9F4E906-7F55-46A6-94F7-21F2E7347744}" dt="2023-01-31T18:08:45.335" v="11" actId="255"/>
        <pc:sldMkLst>
          <pc:docMk/>
          <pc:sldMk cId="3013161749" sldId="257"/>
        </pc:sldMkLst>
        <pc:spChg chg="mod">
          <ac:chgData name="Weerdt, S.van.de" userId="c0d38a47-a520-430d-9315-918563148bce" providerId="ADAL" clId="{D9F4E906-7F55-46A6-94F7-21F2E7347744}" dt="2023-01-31T18:08:45.335" v="11" actId="255"/>
          <ac:spMkLst>
            <pc:docMk/>
            <pc:sldMk cId="3013161749" sldId="257"/>
            <ac:spMk id="7" creationId="{4469993A-D2C0-DB10-CB84-50C234D75D72}"/>
          </ac:spMkLst>
        </pc:spChg>
      </pc:sldChg>
      <pc:sldChg chg="addSp delSp modSp mod setBg">
        <pc:chgData name="Weerdt, S.van.de" userId="c0d38a47-a520-430d-9315-918563148bce" providerId="ADAL" clId="{D9F4E906-7F55-46A6-94F7-21F2E7347744}" dt="2023-02-03T10:50:49.533" v="486" actId="1076"/>
        <pc:sldMkLst>
          <pc:docMk/>
          <pc:sldMk cId="3863304202" sldId="258"/>
        </pc:sldMkLst>
        <pc:spChg chg="mod">
          <ac:chgData name="Weerdt, S.van.de" userId="c0d38a47-a520-430d-9315-918563148bce" providerId="ADAL" clId="{D9F4E906-7F55-46A6-94F7-21F2E7347744}" dt="2023-02-03T10:50:48.119" v="485" actId="1076"/>
          <ac:spMkLst>
            <pc:docMk/>
            <pc:sldMk cId="3863304202" sldId="258"/>
            <ac:spMk id="2" creationId="{8250312B-D77C-4FAD-2FF1-32F51FB492CF}"/>
          </ac:spMkLst>
        </pc:spChg>
        <pc:spChg chg="mod">
          <ac:chgData name="Weerdt, S.van.de" userId="c0d38a47-a520-430d-9315-918563148bce" providerId="ADAL" clId="{D9F4E906-7F55-46A6-94F7-21F2E7347744}" dt="2023-02-03T10:50:49.533" v="486" actId="1076"/>
          <ac:spMkLst>
            <pc:docMk/>
            <pc:sldMk cId="3863304202" sldId="258"/>
            <ac:spMk id="3" creationId="{18F635B3-547B-07BA-2E43-51D7C359E1C7}"/>
          </ac:spMkLst>
        </pc:spChg>
        <pc:spChg chg="add del">
          <ac:chgData name="Weerdt, S.van.de" userId="c0d38a47-a520-430d-9315-918563148bce" providerId="ADAL" clId="{D9F4E906-7F55-46A6-94F7-21F2E7347744}" dt="2023-02-01T18:05:03.296" v="388" actId="11529"/>
          <ac:spMkLst>
            <pc:docMk/>
            <pc:sldMk cId="3863304202" sldId="258"/>
            <ac:spMk id="7" creationId="{152AC35E-E21C-AC89-4FC3-17BE7E3A9519}"/>
          </ac:spMkLst>
        </pc:spChg>
        <pc:spChg chg="add">
          <ac:chgData name="Weerdt, S.van.de" userId="c0d38a47-a520-430d-9315-918563148bce" providerId="ADAL" clId="{D9F4E906-7F55-46A6-94F7-21F2E7347744}" dt="2023-02-01T18:07:13.615" v="400" actId="26606"/>
          <ac:spMkLst>
            <pc:docMk/>
            <pc:sldMk cId="3863304202" sldId="258"/>
            <ac:spMk id="11" creationId="{B937640E-EF7A-4A6C-A950-D12B7D5C923E}"/>
          </ac:spMkLst>
        </pc:spChg>
        <pc:spChg chg="add">
          <ac:chgData name="Weerdt, S.van.de" userId="c0d38a47-a520-430d-9315-918563148bce" providerId="ADAL" clId="{D9F4E906-7F55-46A6-94F7-21F2E7347744}" dt="2023-02-01T18:07:13.615" v="400" actId="26606"/>
          <ac:spMkLst>
            <pc:docMk/>
            <pc:sldMk cId="3863304202" sldId="258"/>
            <ac:spMk id="13" creationId="{2D7B8C8D-303A-4A32-9B89-7D0C614A99E1}"/>
          </ac:spMkLst>
        </pc:spChg>
        <pc:picChg chg="del mod">
          <ac:chgData name="Weerdt, S.van.de" userId="c0d38a47-a520-430d-9315-918563148bce" providerId="ADAL" clId="{D9F4E906-7F55-46A6-94F7-21F2E7347744}" dt="2023-02-01T18:07:29.048" v="402" actId="478"/>
          <ac:picMkLst>
            <pc:docMk/>
            <pc:sldMk cId="3863304202" sldId="258"/>
            <ac:picMk id="4" creationId="{672896B0-5B8E-33C1-241D-1D44C783DE29}"/>
          </ac:picMkLst>
        </pc:picChg>
        <pc:picChg chg="del mod">
          <ac:chgData name="Weerdt, S.van.de" userId="c0d38a47-a520-430d-9315-918563148bce" providerId="ADAL" clId="{D9F4E906-7F55-46A6-94F7-21F2E7347744}" dt="2023-01-31T18:27:44.626" v="202" actId="478"/>
          <ac:picMkLst>
            <pc:docMk/>
            <pc:sldMk cId="3863304202" sldId="258"/>
            <ac:picMk id="5" creationId="{E7233207-AA4F-EEF2-F74F-B194B5902913}"/>
          </ac:picMkLst>
        </pc:picChg>
        <pc:picChg chg="add mod">
          <ac:chgData name="Weerdt, S.van.de" userId="c0d38a47-a520-430d-9315-918563148bce" providerId="ADAL" clId="{D9F4E906-7F55-46A6-94F7-21F2E7347744}" dt="2023-02-01T18:07:13.615" v="400" actId="26606"/>
          <ac:picMkLst>
            <pc:docMk/>
            <pc:sldMk cId="3863304202" sldId="258"/>
            <ac:picMk id="6" creationId="{29B6FFBB-7BA2-E0FB-860F-2B425272CFB3}"/>
          </ac:picMkLst>
        </pc:picChg>
        <pc:picChg chg="add mod">
          <ac:chgData name="Weerdt, S.van.de" userId="c0d38a47-a520-430d-9315-918563148bce" providerId="ADAL" clId="{D9F4E906-7F55-46A6-94F7-21F2E7347744}" dt="2023-02-01T18:07:40.103" v="404" actId="1076"/>
          <ac:picMkLst>
            <pc:docMk/>
            <pc:sldMk cId="3863304202" sldId="258"/>
            <ac:picMk id="8" creationId="{5BFDACD7-906E-3A83-B056-BADCEF85F7C9}"/>
          </ac:picMkLst>
        </pc:picChg>
      </pc:sldChg>
      <pc:sldChg chg="addSp modSp mod setBg">
        <pc:chgData name="Weerdt, S.van.de" userId="c0d38a47-a520-430d-9315-918563148bce" providerId="ADAL" clId="{D9F4E906-7F55-46A6-94F7-21F2E7347744}" dt="2023-02-03T11:03:41.054" v="1088" actId="1076"/>
        <pc:sldMkLst>
          <pc:docMk/>
          <pc:sldMk cId="2427865741" sldId="259"/>
        </pc:sldMkLst>
        <pc:spChg chg="mod">
          <ac:chgData name="Weerdt, S.van.de" userId="c0d38a47-a520-430d-9315-918563148bce" providerId="ADAL" clId="{D9F4E906-7F55-46A6-94F7-21F2E7347744}" dt="2023-02-01T18:08:52.947" v="411" actId="1076"/>
          <ac:spMkLst>
            <pc:docMk/>
            <pc:sldMk cId="2427865741" sldId="259"/>
            <ac:spMk id="2" creationId="{FDB76B9E-A0F0-15A9-0080-867EBD9FB901}"/>
          </ac:spMkLst>
        </pc:spChg>
        <pc:spChg chg="mod">
          <ac:chgData name="Weerdt, S.van.de" userId="c0d38a47-a520-430d-9315-918563148bce" providerId="ADAL" clId="{D9F4E906-7F55-46A6-94F7-21F2E7347744}" dt="2023-02-03T11:03:35.001" v="1087" actId="20577"/>
          <ac:spMkLst>
            <pc:docMk/>
            <pc:sldMk cId="2427865741" sldId="259"/>
            <ac:spMk id="3" creationId="{452581D8-713D-4B63-723B-74624D058612}"/>
          </ac:spMkLst>
        </pc:spChg>
        <pc:spChg chg="add">
          <ac:chgData name="Weerdt, S.van.de" userId="c0d38a47-a520-430d-9315-918563148bce" providerId="ADAL" clId="{D9F4E906-7F55-46A6-94F7-21F2E7347744}" dt="2023-02-01T18:08:11.605" v="405" actId="26606"/>
          <ac:spMkLst>
            <pc:docMk/>
            <pc:sldMk cId="2427865741" sldId="259"/>
            <ac:spMk id="11" creationId="{B937640E-EF7A-4A6C-A950-D12B7D5C923E}"/>
          </ac:spMkLst>
        </pc:spChg>
        <pc:spChg chg="add">
          <ac:chgData name="Weerdt, S.van.de" userId="c0d38a47-a520-430d-9315-918563148bce" providerId="ADAL" clId="{D9F4E906-7F55-46A6-94F7-21F2E7347744}" dt="2023-02-01T18:08:11.605" v="405" actId="26606"/>
          <ac:spMkLst>
            <pc:docMk/>
            <pc:sldMk cId="2427865741" sldId="259"/>
            <ac:spMk id="13" creationId="{7507374C-3D04-4E33-AD34-A5A114E65711}"/>
          </ac:spMkLst>
        </pc:spChg>
        <pc:grpChg chg="add">
          <ac:chgData name="Weerdt, S.van.de" userId="c0d38a47-a520-430d-9315-918563148bce" providerId="ADAL" clId="{D9F4E906-7F55-46A6-94F7-21F2E7347744}" dt="2023-02-01T18:08:11.605" v="405" actId="26606"/>
          <ac:grpSpMkLst>
            <pc:docMk/>
            <pc:sldMk cId="2427865741" sldId="259"/>
            <ac:grpSpMk id="15" creationId="{7DC0E0E1-80CB-4698-92C7-E733DF27D096}"/>
          </ac:grpSpMkLst>
        </pc:grpChg>
        <pc:picChg chg="mod ord">
          <ac:chgData name="Weerdt, S.van.de" userId="c0d38a47-a520-430d-9315-918563148bce" providerId="ADAL" clId="{D9F4E906-7F55-46A6-94F7-21F2E7347744}" dt="2023-02-03T11:03:41.054" v="1088" actId="1076"/>
          <ac:picMkLst>
            <pc:docMk/>
            <pc:sldMk cId="2427865741" sldId="259"/>
            <ac:picMk id="5" creationId="{B5926CDA-271E-9DA8-72D0-E4244FD285C8}"/>
          </ac:picMkLst>
        </pc:picChg>
        <pc:picChg chg="add mod">
          <ac:chgData name="Weerdt, S.van.de" userId="c0d38a47-a520-430d-9315-918563148bce" providerId="ADAL" clId="{D9F4E906-7F55-46A6-94F7-21F2E7347744}" dt="2023-02-01T18:08:37.309" v="409" actId="1440"/>
          <ac:picMkLst>
            <pc:docMk/>
            <pc:sldMk cId="2427865741" sldId="259"/>
            <ac:picMk id="6" creationId="{8F99DE7F-DBF1-D0B3-E16E-7502FDB62FB4}"/>
          </ac:picMkLst>
        </pc:picChg>
      </pc:sldChg>
      <pc:sldChg chg="addSp delSp modSp mod setBg">
        <pc:chgData name="Weerdt, S.van.de" userId="c0d38a47-a520-430d-9315-918563148bce" providerId="ADAL" clId="{D9F4E906-7F55-46A6-94F7-21F2E7347744}" dt="2023-02-03T10:51:01.047" v="490" actId="1076"/>
        <pc:sldMkLst>
          <pc:docMk/>
          <pc:sldMk cId="479960464" sldId="260"/>
        </pc:sldMkLst>
        <pc:spChg chg="mod">
          <ac:chgData name="Weerdt, S.van.de" userId="c0d38a47-a520-430d-9315-918563148bce" providerId="ADAL" clId="{D9F4E906-7F55-46A6-94F7-21F2E7347744}" dt="2023-02-01T18:06:57.645" v="399" actId="1076"/>
          <ac:spMkLst>
            <pc:docMk/>
            <pc:sldMk cId="479960464" sldId="260"/>
            <ac:spMk id="2" creationId="{8061381B-D381-99A0-C00F-98BC1C28EBEE}"/>
          </ac:spMkLst>
        </pc:spChg>
        <pc:spChg chg="mod ord">
          <ac:chgData name="Weerdt, S.van.de" userId="c0d38a47-a520-430d-9315-918563148bce" providerId="ADAL" clId="{D9F4E906-7F55-46A6-94F7-21F2E7347744}" dt="2023-02-03T10:51:01.047" v="490" actId="1076"/>
          <ac:spMkLst>
            <pc:docMk/>
            <pc:sldMk cId="479960464" sldId="260"/>
            <ac:spMk id="3" creationId="{CAE10F51-70D7-8311-C8AD-F5CD33085583}"/>
          </ac:spMkLst>
        </pc:spChg>
        <pc:spChg chg="add">
          <ac:chgData name="Weerdt, S.van.de" userId="c0d38a47-a520-430d-9315-918563148bce" providerId="ADAL" clId="{D9F4E906-7F55-46A6-94F7-21F2E7347744}" dt="2023-02-01T17:53:32.929" v="274" actId="26606"/>
          <ac:spMkLst>
            <pc:docMk/>
            <pc:sldMk cId="479960464" sldId="260"/>
            <ac:spMk id="10" creationId="{B937640E-EF7A-4A6C-A950-D12B7D5C923E}"/>
          </ac:spMkLst>
        </pc:spChg>
        <pc:spChg chg="add">
          <ac:chgData name="Weerdt, S.van.de" userId="c0d38a47-a520-430d-9315-918563148bce" providerId="ADAL" clId="{D9F4E906-7F55-46A6-94F7-21F2E7347744}" dt="2023-02-01T17:53:32.929" v="274" actId="26606"/>
          <ac:spMkLst>
            <pc:docMk/>
            <pc:sldMk cId="479960464" sldId="260"/>
            <ac:spMk id="12" creationId="{C230B369-E15E-400F-94C0-471CFE553A56}"/>
          </ac:spMkLst>
        </pc:spChg>
        <pc:picChg chg="del mod ord">
          <ac:chgData name="Weerdt, S.van.de" userId="c0d38a47-a520-430d-9315-918563148bce" providerId="ADAL" clId="{D9F4E906-7F55-46A6-94F7-21F2E7347744}" dt="2023-02-01T18:06:45.182" v="396" actId="478"/>
          <ac:picMkLst>
            <pc:docMk/>
            <pc:sldMk cId="479960464" sldId="260"/>
            <ac:picMk id="4" creationId="{9B353E8B-A360-E0BF-86A9-CB0087A47591}"/>
          </ac:picMkLst>
        </pc:picChg>
        <pc:picChg chg="add mod">
          <ac:chgData name="Weerdt, S.van.de" userId="c0d38a47-a520-430d-9315-918563148bce" providerId="ADAL" clId="{D9F4E906-7F55-46A6-94F7-21F2E7347744}" dt="2023-02-03T10:50:57.854" v="489" actId="14100"/>
          <ac:picMkLst>
            <pc:docMk/>
            <pc:sldMk cId="479960464" sldId="260"/>
            <ac:picMk id="5" creationId="{A10DAB40-6AF0-BE46-5E4D-C3B2EA9C4E3A}"/>
          </ac:picMkLst>
        </pc:picChg>
        <pc:picChg chg="add mod">
          <ac:chgData name="Weerdt, S.van.de" userId="c0d38a47-a520-430d-9315-918563148bce" providerId="ADAL" clId="{D9F4E906-7F55-46A6-94F7-21F2E7347744}" dt="2023-02-01T18:06:53.369" v="398" actId="1076"/>
          <ac:picMkLst>
            <pc:docMk/>
            <pc:sldMk cId="479960464" sldId="260"/>
            <ac:picMk id="6" creationId="{7CC1F313-E631-8AC7-4DE0-8B3E4507083C}"/>
          </ac:picMkLst>
        </pc:picChg>
      </pc:sldChg>
      <pc:sldChg chg="addSp delSp modSp mod ord setBg">
        <pc:chgData name="Weerdt, S.van.de" userId="c0d38a47-a520-430d-9315-918563148bce" providerId="ADAL" clId="{D9F4E906-7F55-46A6-94F7-21F2E7347744}" dt="2023-02-01T18:06:37.049" v="395" actId="1076"/>
        <pc:sldMkLst>
          <pc:docMk/>
          <pc:sldMk cId="57615481" sldId="261"/>
        </pc:sldMkLst>
        <pc:spChg chg="mod">
          <ac:chgData name="Weerdt, S.van.de" userId="c0d38a47-a520-430d-9315-918563148bce" providerId="ADAL" clId="{D9F4E906-7F55-46A6-94F7-21F2E7347744}" dt="2023-02-01T18:03:56.623" v="384" actId="1076"/>
          <ac:spMkLst>
            <pc:docMk/>
            <pc:sldMk cId="57615481" sldId="261"/>
            <ac:spMk id="2" creationId="{B3A6253F-EA34-378A-26C8-1885DF38D9F3}"/>
          </ac:spMkLst>
        </pc:spChg>
        <pc:spChg chg="mod ord">
          <ac:chgData name="Weerdt, S.van.de" userId="c0d38a47-a520-430d-9315-918563148bce" providerId="ADAL" clId="{D9F4E906-7F55-46A6-94F7-21F2E7347744}" dt="2023-02-01T18:03:48.234" v="383" actId="255"/>
          <ac:spMkLst>
            <pc:docMk/>
            <pc:sldMk cId="57615481" sldId="261"/>
            <ac:spMk id="3" creationId="{CB27D01A-8B12-D72E-82B1-B6BB2ABC0D4E}"/>
          </ac:spMkLst>
        </pc:spChg>
        <pc:spChg chg="add del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10" creationId="{B937640E-EF7A-4A6C-A950-D12B7D5C923E}"/>
          </ac:spMkLst>
        </pc:spChg>
        <pc:spChg chg="add del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12" creationId="{BB4B5F49-5045-4184-BB65-000ABE4693F2}"/>
          </ac:spMkLst>
        </pc:spChg>
        <pc:spChg chg="add del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14" creationId="{712A3955-38E9-4AFE-95D7-7FF66CD6487A}"/>
          </ac:spMkLst>
        </pc:spChg>
        <pc:spChg chg="add del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16" creationId="{B937640E-EF7A-4A6C-A950-D12B7D5C923E}"/>
          </ac:spMkLst>
        </pc:spChg>
        <pc:spChg chg="add del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17" creationId="{2D7B8C8D-303A-4A32-9B89-7D0C614A99E1}"/>
          </ac:spMkLst>
        </pc:spChg>
        <pc:spChg chg="add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22" creationId="{B937640E-EF7A-4A6C-A950-D12B7D5C923E}"/>
          </ac:spMkLst>
        </pc:spChg>
        <pc:spChg chg="add">
          <ac:chgData name="Weerdt, S.van.de" userId="c0d38a47-a520-430d-9315-918563148bce" providerId="ADAL" clId="{D9F4E906-7F55-46A6-94F7-21F2E7347744}" dt="2023-02-01T18:03:32.525" v="381" actId="26606"/>
          <ac:spMkLst>
            <pc:docMk/>
            <pc:sldMk cId="57615481" sldId="261"/>
            <ac:spMk id="24" creationId="{FD2105E9-D36D-474C-B2F8-D4444977BDAE}"/>
          </ac:spMkLst>
        </pc:spChg>
        <pc:picChg chg="add del mod ord modCrop">
          <ac:chgData name="Weerdt, S.van.de" userId="c0d38a47-a520-430d-9315-918563148bce" providerId="ADAL" clId="{D9F4E906-7F55-46A6-94F7-21F2E7347744}" dt="2023-02-01T18:06:24.714" v="393" actId="478"/>
          <ac:picMkLst>
            <pc:docMk/>
            <pc:sldMk cId="57615481" sldId="261"/>
            <ac:picMk id="4" creationId="{ADE227F2-9FB4-904B-97AB-CCFB318A7CEB}"/>
          </ac:picMkLst>
        </pc:picChg>
        <pc:picChg chg="add mod">
          <ac:chgData name="Weerdt, S.van.de" userId="c0d38a47-a520-430d-9315-918563148bce" providerId="ADAL" clId="{D9F4E906-7F55-46A6-94F7-21F2E7347744}" dt="2023-02-01T18:03:32.525" v="381" actId="26606"/>
          <ac:picMkLst>
            <pc:docMk/>
            <pc:sldMk cId="57615481" sldId="261"/>
            <ac:picMk id="5" creationId="{4BFD50F4-E57D-9F6C-4D14-2BCB65DFCF87}"/>
          </ac:picMkLst>
        </pc:picChg>
        <pc:picChg chg="add del mod">
          <ac:chgData name="Weerdt, S.van.de" userId="c0d38a47-a520-430d-9315-918563148bce" providerId="ADAL" clId="{D9F4E906-7F55-46A6-94F7-21F2E7347744}" dt="2023-02-01T18:00:01.347" v="360" actId="21"/>
          <ac:picMkLst>
            <pc:docMk/>
            <pc:sldMk cId="57615481" sldId="261"/>
            <ac:picMk id="6" creationId="{B71516B1-7393-26BB-C46E-496182255DC1}"/>
          </ac:picMkLst>
        </pc:picChg>
        <pc:picChg chg="add mod">
          <ac:chgData name="Weerdt, S.van.de" userId="c0d38a47-a520-430d-9315-918563148bce" providerId="ADAL" clId="{D9F4E906-7F55-46A6-94F7-21F2E7347744}" dt="2023-02-01T18:06:37.049" v="395" actId="1076"/>
          <ac:picMkLst>
            <pc:docMk/>
            <pc:sldMk cId="57615481" sldId="261"/>
            <ac:picMk id="7" creationId="{1B8978AF-FEC5-7E5C-FE2B-3F1FEA8AF2D2}"/>
          </ac:picMkLst>
        </pc:picChg>
      </pc:sldChg>
      <pc:sldChg chg="addSp delSp modSp new add mod">
        <pc:chgData name="Weerdt, S.van.de" userId="c0d38a47-a520-430d-9315-918563148bce" providerId="ADAL" clId="{D9F4E906-7F55-46A6-94F7-21F2E7347744}" dt="2023-02-01T18:11:48.101" v="438" actId="12789"/>
        <pc:sldMkLst>
          <pc:docMk/>
          <pc:sldMk cId="2330679136" sldId="262"/>
        </pc:sldMkLst>
        <pc:spChg chg="del">
          <ac:chgData name="Weerdt, S.van.de" userId="c0d38a47-a520-430d-9315-918563148bce" providerId="ADAL" clId="{D9F4E906-7F55-46A6-94F7-21F2E7347744}" dt="2023-02-01T17:49:01.987" v="211"/>
          <ac:spMkLst>
            <pc:docMk/>
            <pc:sldMk cId="2330679136" sldId="262"/>
            <ac:spMk id="3" creationId="{6712503A-EE48-B152-2791-B9AC985AB8E3}"/>
          </ac:spMkLst>
        </pc:spChg>
        <pc:spChg chg="add del mod">
          <ac:chgData name="Weerdt, S.van.de" userId="c0d38a47-a520-430d-9315-918563148bce" providerId="ADAL" clId="{D9F4E906-7F55-46A6-94F7-21F2E7347744}" dt="2023-02-01T17:48:52.745" v="210" actId="478"/>
          <ac:spMkLst>
            <pc:docMk/>
            <pc:sldMk cId="2330679136" sldId="262"/>
            <ac:spMk id="4" creationId="{4411AD5B-F911-0690-A2D4-DD8EF8895070}"/>
          </ac:spMkLst>
        </pc:spChg>
        <pc:spChg chg="add del mod">
          <ac:chgData name="Weerdt, S.van.de" userId="c0d38a47-a520-430d-9315-918563148bce" providerId="ADAL" clId="{D9F4E906-7F55-46A6-94F7-21F2E7347744}" dt="2023-02-01T17:52:04.230" v="214" actId="931"/>
          <ac:spMkLst>
            <pc:docMk/>
            <pc:sldMk cId="2330679136" sldId="262"/>
            <ac:spMk id="5" creationId="{AB53C413-14A3-C906-427E-7992F358F4D1}"/>
          </ac:spMkLst>
        </pc:spChg>
        <pc:spChg chg="add del">
          <ac:chgData name="Weerdt, S.van.de" userId="c0d38a47-a520-430d-9315-918563148bce" providerId="ADAL" clId="{D9F4E906-7F55-46A6-94F7-21F2E7347744}" dt="2023-02-01T17:49:05.954" v="213" actId="478"/>
          <ac:spMkLst>
            <pc:docMk/>
            <pc:sldMk cId="2330679136" sldId="262"/>
            <ac:spMk id="6" creationId="{6BD5B8C9-F4C7-0CDC-0917-A98E73799DBF}"/>
          </ac:spMkLst>
        </pc:spChg>
        <pc:spChg chg="add del mod">
          <ac:chgData name="Weerdt, S.van.de" userId="c0d38a47-a520-430d-9315-918563148bce" providerId="ADAL" clId="{D9F4E906-7F55-46A6-94F7-21F2E7347744}" dt="2023-02-01T18:09:52.718" v="414" actId="478"/>
          <ac:spMkLst>
            <pc:docMk/>
            <pc:sldMk cId="2330679136" sldId="262"/>
            <ac:spMk id="47" creationId="{B602AFDD-1548-60C9-EECD-B9AD866B760D}"/>
          </ac:spMkLst>
        </pc:spChg>
        <pc:picChg chg="add del mod">
          <ac:chgData name="Weerdt, S.van.de" userId="c0d38a47-a520-430d-9315-918563148bce" providerId="ADAL" clId="{D9F4E906-7F55-46A6-94F7-21F2E7347744}" dt="2023-02-01T18:00:18.413" v="364" actId="21"/>
          <ac:picMkLst>
            <pc:docMk/>
            <pc:sldMk cId="2330679136" sldId="262"/>
            <ac:picMk id="8" creationId="{B131177E-127D-41AF-7C54-A7C0D38763BE}"/>
          </ac:picMkLst>
        </pc:picChg>
        <pc:picChg chg="add del mod">
          <ac:chgData name="Weerdt, S.van.de" userId="c0d38a47-a520-430d-9315-918563148bce" providerId="ADAL" clId="{D9F4E906-7F55-46A6-94F7-21F2E7347744}" dt="2023-02-01T18:00:15.363" v="363" actId="478"/>
          <ac:picMkLst>
            <pc:docMk/>
            <pc:sldMk cId="2330679136" sldId="262"/>
            <ac:picMk id="10" creationId="{26EF071F-B89C-FE49-1A1E-2787B2051567}"/>
          </ac:picMkLst>
        </pc:picChg>
        <pc:picChg chg="add del mod">
          <ac:chgData name="Weerdt, S.van.de" userId="c0d38a47-a520-430d-9315-918563148bce" providerId="ADAL" clId="{D9F4E906-7F55-46A6-94F7-21F2E7347744}" dt="2023-02-01T18:00:37.851" v="367" actId="21"/>
          <ac:picMkLst>
            <pc:docMk/>
            <pc:sldMk cId="2330679136" sldId="262"/>
            <ac:picMk id="12" creationId="{299A9412-4D39-7176-F75C-912EBF4C585B}"/>
          </ac:picMkLst>
        </pc:picChg>
        <pc:picChg chg="add mod">
          <ac:chgData name="Weerdt, S.van.de" userId="c0d38a47-a520-430d-9315-918563148bce" providerId="ADAL" clId="{D9F4E906-7F55-46A6-94F7-21F2E7347744}" dt="2023-02-01T18:11:48.101" v="438" actId="12789"/>
          <ac:picMkLst>
            <pc:docMk/>
            <pc:sldMk cId="2330679136" sldId="262"/>
            <ac:picMk id="14" creationId="{4349662F-CCAE-8780-B8F6-6C6908F551C9}"/>
          </ac:picMkLst>
        </pc:picChg>
        <pc:picChg chg="add mod">
          <ac:chgData name="Weerdt, S.van.de" userId="c0d38a47-a520-430d-9315-918563148bce" providerId="ADAL" clId="{D9F4E906-7F55-46A6-94F7-21F2E7347744}" dt="2023-02-01T18:10:50.863" v="432" actId="108"/>
          <ac:picMkLst>
            <pc:docMk/>
            <pc:sldMk cId="2330679136" sldId="262"/>
            <ac:picMk id="16" creationId="{0DCAB77A-B612-0FAD-BF3E-547B17A98DCA}"/>
          </ac:picMkLst>
        </pc:picChg>
        <pc:picChg chg="add mod">
          <ac:chgData name="Weerdt, S.van.de" userId="c0d38a47-a520-430d-9315-918563148bce" providerId="ADAL" clId="{D9F4E906-7F55-46A6-94F7-21F2E7347744}" dt="2023-02-01T18:10:49.661" v="430" actId="108"/>
          <ac:picMkLst>
            <pc:docMk/>
            <pc:sldMk cId="2330679136" sldId="262"/>
            <ac:picMk id="18" creationId="{5EA2A882-2ED9-5C0E-B0E6-5F213D50D533}"/>
          </ac:picMkLst>
        </pc:picChg>
        <pc:picChg chg="add mod">
          <ac:chgData name="Weerdt, S.van.de" userId="c0d38a47-a520-430d-9315-918563148bce" providerId="ADAL" clId="{D9F4E906-7F55-46A6-94F7-21F2E7347744}" dt="2023-02-01T18:11:48.101" v="438" actId="12789"/>
          <ac:picMkLst>
            <pc:docMk/>
            <pc:sldMk cId="2330679136" sldId="262"/>
            <ac:picMk id="20" creationId="{02562850-8E8C-235E-B30F-411C09D575AF}"/>
          </ac:picMkLst>
        </pc:picChg>
        <pc:picChg chg="add mod">
          <ac:chgData name="Weerdt, S.van.de" userId="c0d38a47-a520-430d-9315-918563148bce" providerId="ADAL" clId="{D9F4E906-7F55-46A6-94F7-21F2E7347744}" dt="2023-02-01T18:10:49.080" v="429" actId="108"/>
          <ac:picMkLst>
            <pc:docMk/>
            <pc:sldMk cId="2330679136" sldId="262"/>
            <ac:picMk id="22" creationId="{A71D37CA-079B-ABDC-71D5-B3F385F7B587}"/>
          </ac:picMkLst>
        </pc:picChg>
        <pc:picChg chg="add mod">
          <ac:chgData name="Weerdt, S.van.de" userId="c0d38a47-a520-430d-9315-918563148bce" providerId="ADAL" clId="{D9F4E906-7F55-46A6-94F7-21F2E7347744}" dt="2023-02-01T18:10:48.046" v="427" actId="108"/>
          <ac:picMkLst>
            <pc:docMk/>
            <pc:sldMk cId="2330679136" sldId="262"/>
            <ac:picMk id="24" creationId="{9E345A83-BF6C-CAA9-5F06-B0E7F75DA1BA}"/>
          </ac:picMkLst>
        </pc:picChg>
        <pc:picChg chg="add mod">
          <ac:chgData name="Weerdt, S.van.de" userId="c0d38a47-a520-430d-9315-918563148bce" providerId="ADAL" clId="{D9F4E906-7F55-46A6-94F7-21F2E7347744}" dt="2023-02-01T18:10:53.227" v="435" actId="108"/>
          <ac:picMkLst>
            <pc:docMk/>
            <pc:sldMk cId="2330679136" sldId="262"/>
            <ac:picMk id="26" creationId="{20914538-4C9A-6EFA-2A9D-2C8C4ECC6DC3}"/>
          </ac:picMkLst>
        </pc:picChg>
        <pc:picChg chg="add mod">
          <ac:chgData name="Weerdt, S.van.de" userId="c0d38a47-a520-430d-9315-918563148bce" providerId="ADAL" clId="{D9F4E906-7F55-46A6-94F7-21F2E7347744}" dt="2023-02-01T18:10:52.615" v="434" actId="108"/>
          <ac:picMkLst>
            <pc:docMk/>
            <pc:sldMk cId="2330679136" sldId="262"/>
            <ac:picMk id="28" creationId="{FDACF5DD-5151-31B3-430D-0B60D43D074F}"/>
          </ac:picMkLst>
        </pc:picChg>
        <pc:picChg chg="add mod">
          <ac:chgData name="Weerdt, S.van.de" userId="c0d38a47-a520-430d-9315-918563148bce" providerId="ADAL" clId="{D9F4E906-7F55-46A6-94F7-21F2E7347744}" dt="2023-02-01T18:10:48.465" v="428" actId="108"/>
          <ac:picMkLst>
            <pc:docMk/>
            <pc:sldMk cId="2330679136" sldId="262"/>
            <ac:picMk id="30" creationId="{4A81E630-14DC-05CD-C0D5-1B440D393A96}"/>
          </ac:picMkLst>
        </pc:picChg>
        <pc:picChg chg="add del mod">
          <ac:chgData name="Weerdt, S.van.de" userId="c0d38a47-a520-430d-9315-918563148bce" providerId="ADAL" clId="{D9F4E906-7F55-46A6-94F7-21F2E7347744}" dt="2023-02-01T17:59:44.090" v="357" actId="478"/>
          <ac:picMkLst>
            <pc:docMk/>
            <pc:sldMk cId="2330679136" sldId="262"/>
            <ac:picMk id="32" creationId="{21C6FCA6-607A-9420-A240-146D2C3E6921}"/>
          </ac:picMkLst>
        </pc:picChg>
        <pc:picChg chg="add mod">
          <ac:chgData name="Weerdt, S.van.de" userId="c0d38a47-a520-430d-9315-918563148bce" providerId="ADAL" clId="{D9F4E906-7F55-46A6-94F7-21F2E7347744}" dt="2023-02-01T18:10:53.855" v="436" actId="108"/>
          <ac:picMkLst>
            <pc:docMk/>
            <pc:sldMk cId="2330679136" sldId="262"/>
            <ac:picMk id="34" creationId="{1F626C1B-8C9A-DACD-9918-D4284C6EE7A9}"/>
          </ac:picMkLst>
        </pc:picChg>
        <pc:picChg chg="add mod">
          <ac:chgData name="Weerdt, S.van.de" userId="c0d38a47-a520-430d-9315-918563148bce" providerId="ADAL" clId="{D9F4E906-7F55-46A6-94F7-21F2E7347744}" dt="2023-02-01T18:11:48.101" v="438" actId="12789"/>
          <ac:picMkLst>
            <pc:docMk/>
            <pc:sldMk cId="2330679136" sldId="262"/>
            <ac:picMk id="36" creationId="{BAF985A9-BACC-EB7E-B31E-93C7E8E027D5}"/>
          </ac:picMkLst>
        </pc:picChg>
        <pc:picChg chg="add del mod">
          <ac:chgData name="Weerdt, S.van.de" userId="c0d38a47-a520-430d-9315-918563148bce" providerId="ADAL" clId="{D9F4E906-7F55-46A6-94F7-21F2E7347744}" dt="2023-02-01T17:53:12.979" v="270" actId="21"/>
          <ac:picMkLst>
            <pc:docMk/>
            <pc:sldMk cId="2330679136" sldId="262"/>
            <ac:picMk id="38" creationId="{7D04991C-88D8-F5FE-1BC4-7908B69391C1}"/>
          </ac:picMkLst>
        </pc:picChg>
        <pc:picChg chg="add mod">
          <ac:chgData name="Weerdt, S.van.de" userId="c0d38a47-a520-430d-9315-918563148bce" providerId="ADAL" clId="{D9F4E906-7F55-46A6-94F7-21F2E7347744}" dt="2023-02-01T18:10:50.244" v="431" actId="108"/>
          <ac:picMkLst>
            <pc:docMk/>
            <pc:sldMk cId="2330679136" sldId="262"/>
            <ac:picMk id="40" creationId="{F52CECB0-A3B6-7754-2D55-5A8353318024}"/>
          </ac:picMkLst>
        </pc:picChg>
        <pc:picChg chg="add mod">
          <ac:chgData name="Weerdt, S.van.de" userId="c0d38a47-a520-430d-9315-918563148bce" providerId="ADAL" clId="{D9F4E906-7F55-46A6-94F7-21F2E7347744}" dt="2023-02-01T18:11:48.101" v="438" actId="12789"/>
          <ac:picMkLst>
            <pc:docMk/>
            <pc:sldMk cId="2330679136" sldId="262"/>
            <ac:picMk id="42" creationId="{630947B9-FE81-1D38-E97F-07502F253AEE}"/>
          </ac:picMkLst>
        </pc:picChg>
        <pc:picChg chg="add mod">
          <ac:chgData name="Weerdt, S.van.de" userId="c0d38a47-a520-430d-9315-918563148bce" providerId="ADAL" clId="{D9F4E906-7F55-46A6-94F7-21F2E7347744}" dt="2023-02-01T18:11:48.101" v="438" actId="12789"/>
          <ac:picMkLst>
            <pc:docMk/>
            <pc:sldMk cId="2330679136" sldId="262"/>
            <ac:picMk id="44" creationId="{FC9AE26A-A904-5539-6513-9D2D4363896A}"/>
          </ac:picMkLst>
        </pc:picChg>
        <pc:picChg chg="add mod">
          <ac:chgData name="Weerdt, S.van.de" userId="c0d38a47-a520-430d-9315-918563148bce" providerId="ADAL" clId="{D9F4E906-7F55-46A6-94F7-21F2E7347744}" dt="2023-02-01T18:10:52.135" v="433" actId="108"/>
          <ac:picMkLst>
            <pc:docMk/>
            <pc:sldMk cId="2330679136" sldId="262"/>
            <ac:picMk id="46" creationId="{32390E5C-67A6-3379-E8AE-7BF28AE2ECD8}"/>
          </ac:picMkLst>
        </pc:picChg>
      </pc:sldChg>
      <pc:sldChg chg="add del">
        <pc:chgData name="Weerdt, S.van.de" userId="c0d38a47-a520-430d-9315-918563148bce" providerId="ADAL" clId="{D9F4E906-7F55-46A6-94F7-21F2E7347744}" dt="2023-01-31T18:07:42.725" v="4" actId="47"/>
        <pc:sldMkLst>
          <pc:docMk/>
          <pc:sldMk cId="4186642765" sldId="262"/>
        </pc:sldMkLst>
      </pc:sldChg>
      <pc:sldChg chg="addSp delSp modSp add mod modTransition setBg delDesignElem modShow">
        <pc:chgData name="Weerdt, S.van.de" userId="c0d38a47-a520-430d-9315-918563148bce" providerId="ADAL" clId="{D9F4E906-7F55-46A6-94F7-21F2E7347744}" dt="2023-02-03T11:06:56.540" v="1169"/>
        <pc:sldMkLst>
          <pc:docMk/>
          <pc:sldMk cId="599973051" sldId="263"/>
        </pc:sldMkLst>
        <pc:spChg chg="del">
          <ac:chgData name="Weerdt, S.van.de" userId="c0d38a47-a520-430d-9315-918563148bce" providerId="ADAL" clId="{D9F4E906-7F55-46A6-94F7-21F2E7347744}" dt="2023-02-03T10:51:09.930" v="493" actId="478"/>
          <ac:spMkLst>
            <pc:docMk/>
            <pc:sldMk cId="599973051" sldId="263"/>
            <ac:spMk id="2" creationId="{8061381B-D381-99A0-C00F-98BC1C28EBEE}"/>
          </ac:spMkLst>
        </pc:spChg>
        <pc:spChg chg="del mod">
          <ac:chgData name="Weerdt, S.van.de" userId="c0d38a47-a520-430d-9315-918563148bce" providerId="ADAL" clId="{D9F4E906-7F55-46A6-94F7-21F2E7347744}" dt="2023-02-03T11:05:08.006" v="1132" actId="478"/>
          <ac:spMkLst>
            <pc:docMk/>
            <pc:sldMk cId="599973051" sldId="263"/>
            <ac:spMk id="3" creationId="{CAE10F51-70D7-8311-C8AD-F5CD33085583}"/>
          </ac:spMkLst>
        </pc:spChg>
        <pc:spChg chg="add del mod">
          <ac:chgData name="Weerdt, S.van.de" userId="c0d38a47-a520-430d-9315-918563148bce" providerId="ADAL" clId="{D9F4E906-7F55-46A6-94F7-21F2E7347744}" dt="2023-02-03T10:51:15.577" v="496" actId="478"/>
          <ac:spMkLst>
            <pc:docMk/>
            <pc:sldMk cId="599973051" sldId="263"/>
            <ac:spMk id="7" creationId="{1DE0B920-CAF5-7527-7221-E1AEB1BB2189}"/>
          </ac:spMkLst>
        </pc:spChg>
        <pc:spChg chg="del">
          <ac:chgData name="Weerdt, S.van.de" userId="c0d38a47-a520-430d-9315-918563148bce" providerId="ADAL" clId="{D9F4E906-7F55-46A6-94F7-21F2E7347744}" dt="2023-02-03T10:51:06.218" v="492"/>
          <ac:spMkLst>
            <pc:docMk/>
            <pc:sldMk cId="599973051" sldId="263"/>
            <ac:spMk id="10" creationId="{B937640E-EF7A-4A6C-A950-D12B7D5C923E}"/>
          </ac:spMkLst>
        </pc:spChg>
        <pc:spChg chg="del">
          <ac:chgData name="Weerdt, S.van.de" userId="c0d38a47-a520-430d-9315-918563148bce" providerId="ADAL" clId="{D9F4E906-7F55-46A6-94F7-21F2E7347744}" dt="2023-02-03T10:51:06.218" v="492"/>
          <ac:spMkLst>
            <pc:docMk/>
            <pc:sldMk cId="599973051" sldId="263"/>
            <ac:spMk id="12" creationId="{C230B369-E15E-400F-94C0-471CFE553A56}"/>
          </ac:spMkLst>
        </pc:spChg>
        <pc:graphicFrameChg chg="add mod modGraphic">
          <ac:chgData name="Weerdt, S.van.de" userId="c0d38a47-a520-430d-9315-918563148bce" providerId="ADAL" clId="{D9F4E906-7F55-46A6-94F7-21F2E7347744}" dt="2023-02-03T11:06:41.842" v="1167" actId="20577"/>
          <ac:graphicFrameMkLst>
            <pc:docMk/>
            <pc:sldMk cId="599973051" sldId="263"/>
            <ac:graphicFrameMk id="8" creationId="{19C1A45C-0173-8F75-211C-2E7E28D3DCFF}"/>
          </ac:graphicFrameMkLst>
        </pc:graphicFrameChg>
        <pc:picChg chg="del">
          <ac:chgData name="Weerdt, S.van.de" userId="c0d38a47-a520-430d-9315-918563148bce" providerId="ADAL" clId="{D9F4E906-7F55-46A6-94F7-21F2E7347744}" dt="2023-02-03T10:51:10.947" v="494" actId="478"/>
          <ac:picMkLst>
            <pc:docMk/>
            <pc:sldMk cId="599973051" sldId="263"/>
            <ac:picMk id="5" creationId="{A10DAB40-6AF0-BE46-5E4D-C3B2EA9C4E3A}"/>
          </ac:picMkLst>
        </pc:picChg>
        <pc:picChg chg="del">
          <ac:chgData name="Weerdt, S.van.de" userId="c0d38a47-a520-430d-9315-918563148bce" providerId="ADAL" clId="{D9F4E906-7F55-46A6-94F7-21F2E7347744}" dt="2023-02-03T10:51:13.121" v="495" actId="478"/>
          <ac:picMkLst>
            <pc:docMk/>
            <pc:sldMk cId="599973051" sldId="263"/>
            <ac:picMk id="6" creationId="{7CC1F313-E631-8AC7-4DE0-8B3E4507083C}"/>
          </ac:picMkLst>
        </pc:picChg>
      </pc:sldChg>
      <pc:sldChg chg="addSp delSp modSp new add mod modTransition modShow">
        <pc:chgData name="Weerdt, S.van.de" userId="c0d38a47-a520-430d-9315-918563148bce" providerId="ADAL" clId="{D9F4E906-7F55-46A6-94F7-21F2E7347744}" dt="2023-02-03T11:03:12.624" v="1061"/>
        <pc:sldMkLst>
          <pc:docMk/>
          <pc:sldMk cId="4100969914" sldId="264"/>
        </pc:sldMkLst>
        <pc:spChg chg="mod">
          <ac:chgData name="Weerdt, S.van.de" userId="c0d38a47-a520-430d-9315-918563148bce" providerId="ADAL" clId="{D9F4E906-7F55-46A6-94F7-21F2E7347744}" dt="2023-02-03T10:55:59.375" v="774" actId="20577"/>
          <ac:spMkLst>
            <pc:docMk/>
            <pc:sldMk cId="4100969914" sldId="264"/>
            <ac:spMk id="2" creationId="{D7AAE898-2899-0E9D-82FE-17D9DEB756C1}"/>
          </ac:spMkLst>
        </pc:spChg>
        <pc:spChg chg="del mod">
          <ac:chgData name="Weerdt, S.van.de" userId="c0d38a47-a520-430d-9315-918563148bce" providerId="ADAL" clId="{D9F4E906-7F55-46A6-94F7-21F2E7347744}" dt="2023-02-03T10:59:11.466" v="995" actId="478"/>
          <ac:spMkLst>
            <pc:docMk/>
            <pc:sldMk cId="4100969914" sldId="264"/>
            <ac:spMk id="3" creationId="{7F5BAFA5-3198-DBA1-9D5A-5DD904D39B4E}"/>
          </ac:spMkLst>
        </pc:spChg>
        <pc:spChg chg="add del mod">
          <ac:chgData name="Weerdt, S.van.de" userId="c0d38a47-a520-430d-9315-918563148bce" providerId="ADAL" clId="{D9F4E906-7F55-46A6-94F7-21F2E7347744}" dt="2023-02-03T10:59:14.391" v="996" actId="478"/>
          <ac:spMkLst>
            <pc:docMk/>
            <pc:sldMk cId="4100969914" sldId="264"/>
            <ac:spMk id="6" creationId="{ED7495F4-816E-559E-D649-745A3EAA7832}"/>
          </ac:spMkLst>
        </pc:spChg>
        <pc:graphicFrameChg chg="add mod modGraphic">
          <ac:chgData name="Weerdt, S.van.de" userId="c0d38a47-a520-430d-9315-918563148bce" providerId="ADAL" clId="{D9F4E906-7F55-46A6-94F7-21F2E7347744}" dt="2023-02-03T11:02:33.390" v="1059" actId="20577"/>
          <ac:graphicFrameMkLst>
            <pc:docMk/>
            <pc:sldMk cId="4100969914" sldId="264"/>
            <ac:graphicFrameMk id="4" creationId="{D340A23B-5E4F-50E6-BD4E-612185A7260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EABD7-F589-4E2F-9224-8B8224059C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53222-A498-48D0-BB58-690DB8DFC4A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Stichting </a:t>
          </a:r>
        </a:p>
      </dgm:t>
    </dgm:pt>
    <dgm:pt modelId="{4A17AC33-7A1B-410C-A998-E4A174BE0D34}" type="parTrans" cxnId="{E03B13DF-7A36-4235-8B3C-6698A53B13D1}">
      <dgm:prSet/>
      <dgm:spPr/>
      <dgm:t>
        <a:bodyPr/>
        <a:lstStyle/>
        <a:p>
          <a:endParaRPr lang="en-US"/>
        </a:p>
      </dgm:t>
    </dgm:pt>
    <dgm:pt modelId="{06BBBC66-DED2-4347-B75F-CBA4EB4E7CB0}" type="sibTrans" cxnId="{E03B13DF-7A36-4235-8B3C-6698A53B13D1}">
      <dgm:prSet/>
      <dgm:spPr/>
      <dgm:t>
        <a:bodyPr/>
        <a:lstStyle/>
        <a:p>
          <a:endParaRPr lang="en-US"/>
        </a:p>
      </dgm:t>
    </dgm:pt>
    <dgm:pt modelId="{179D5E82-8756-4253-992E-8948F98B316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KVW Breugel</a:t>
          </a:r>
        </a:p>
      </dgm:t>
    </dgm:pt>
    <dgm:pt modelId="{8901E25A-6E85-4A92-98BF-3C728CCEE219}" type="parTrans" cxnId="{75C5C377-6137-4345-B04C-D83BD8A35F5D}">
      <dgm:prSet/>
      <dgm:spPr/>
      <dgm:t>
        <a:bodyPr/>
        <a:lstStyle/>
        <a:p>
          <a:endParaRPr lang="en-US"/>
        </a:p>
      </dgm:t>
    </dgm:pt>
    <dgm:pt modelId="{58147A17-BA2F-4C73-B0AA-34AF1A0CF158}" type="sibTrans" cxnId="{75C5C377-6137-4345-B04C-D83BD8A35F5D}">
      <dgm:prSet/>
      <dgm:spPr/>
      <dgm:t>
        <a:bodyPr/>
        <a:lstStyle/>
        <a:p>
          <a:endParaRPr lang="en-US"/>
        </a:p>
      </dgm:t>
    </dgm:pt>
    <dgm:pt modelId="{8B5754B5-F076-4924-92C9-4E6DC6FD0C3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Kindervakantiespelweek Son</a:t>
          </a:r>
        </a:p>
      </dgm:t>
    </dgm:pt>
    <dgm:pt modelId="{1A6EFD7B-812C-4723-9CB1-EE95B908A0CE}" type="parTrans" cxnId="{BE572FFF-D709-4FEB-BCF1-BC4A3748D66B}">
      <dgm:prSet/>
      <dgm:spPr/>
      <dgm:t>
        <a:bodyPr/>
        <a:lstStyle/>
        <a:p>
          <a:endParaRPr lang="en-US"/>
        </a:p>
      </dgm:t>
    </dgm:pt>
    <dgm:pt modelId="{7A7308E2-4F17-4F48-B72F-1514B24F7374}" type="sibTrans" cxnId="{BE572FFF-D709-4FEB-BCF1-BC4A3748D66B}">
      <dgm:prSet/>
      <dgm:spPr/>
      <dgm:t>
        <a:bodyPr/>
        <a:lstStyle/>
        <a:p>
          <a:endParaRPr lang="en-US"/>
        </a:p>
      </dgm:t>
    </dgm:pt>
    <dgm:pt modelId="{8E8A3D51-8D4A-4B50-9101-FC036DEE24E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Werkgroep</a:t>
          </a:r>
        </a:p>
      </dgm:t>
    </dgm:pt>
    <dgm:pt modelId="{673ED28C-D013-4E2D-BF12-CFD004E339C2}" type="parTrans" cxnId="{D50F5A6D-3189-4DEB-87A1-D16CF2EFADA2}">
      <dgm:prSet/>
      <dgm:spPr/>
      <dgm:t>
        <a:bodyPr/>
        <a:lstStyle/>
        <a:p>
          <a:endParaRPr lang="en-US"/>
        </a:p>
      </dgm:t>
    </dgm:pt>
    <dgm:pt modelId="{67CA1606-0AE7-450C-98C9-FDF71D606DFC}" type="sibTrans" cxnId="{D50F5A6D-3189-4DEB-87A1-D16CF2EFADA2}">
      <dgm:prSet/>
      <dgm:spPr/>
      <dgm:t>
        <a:bodyPr/>
        <a:lstStyle/>
        <a:p>
          <a:endParaRPr lang="en-US"/>
        </a:p>
      </dgm:t>
    </dgm:pt>
    <dgm:pt modelId="{A52D011D-9A38-4B7B-B7E4-01C3BF1BA25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Leeftijdsgroep groep 1-2 (kleuters)</a:t>
          </a:r>
        </a:p>
      </dgm:t>
    </dgm:pt>
    <dgm:pt modelId="{419748E8-A57C-421A-9D4A-81932EE59844}" type="parTrans" cxnId="{CBD9B0F3-722F-4FE4-AA1A-A07F7D3C2B69}">
      <dgm:prSet/>
      <dgm:spPr/>
      <dgm:t>
        <a:bodyPr/>
        <a:lstStyle/>
        <a:p>
          <a:endParaRPr lang="en-US"/>
        </a:p>
      </dgm:t>
    </dgm:pt>
    <dgm:pt modelId="{2B54F3C1-A60B-4C96-AD7D-135E6F0E4942}" type="sibTrans" cxnId="{CBD9B0F3-722F-4FE4-AA1A-A07F7D3C2B69}">
      <dgm:prSet/>
      <dgm:spPr/>
      <dgm:t>
        <a:bodyPr/>
        <a:lstStyle/>
        <a:p>
          <a:endParaRPr lang="en-US"/>
        </a:p>
      </dgm:t>
    </dgm:pt>
    <dgm:pt modelId="{8DF01321-3A61-491E-A8BF-B44516ED83A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Vrijwilligers die groepjes begeleiden</a:t>
          </a:r>
        </a:p>
      </dgm:t>
    </dgm:pt>
    <dgm:pt modelId="{B4B437A5-9295-43A9-BF19-02D17AB6690F}" type="parTrans" cxnId="{AF3E1080-8A7B-4F8B-9406-562204B6F5CC}">
      <dgm:prSet/>
      <dgm:spPr/>
      <dgm:t>
        <a:bodyPr/>
        <a:lstStyle/>
        <a:p>
          <a:endParaRPr lang="en-US"/>
        </a:p>
      </dgm:t>
    </dgm:pt>
    <dgm:pt modelId="{C94B6BD4-3E31-4DA2-929B-1FD737705CC5}" type="sibTrans" cxnId="{AF3E1080-8A7B-4F8B-9406-562204B6F5CC}">
      <dgm:prSet/>
      <dgm:spPr/>
      <dgm:t>
        <a:bodyPr/>
        <a:lstStyle/>
        <a:p>
          <a:endParaRPr lang="en-US"/>
        </a:p>
      </dgm:t>
    </dgm:pt>
    <dgm:pt modelId="{D0256DCD-6B6F-46ED-806F-3A319A14B9D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Leeftijdsgroep groepen 3-4</a:t>
          </a:r>
        </a:p>
      </dgm:t>
    </dgm:pt>
    <dgm:pt modelId="{5BFEA1FA-0826-4ECE-896E-88F7F5C794CB}" type="parTrans" cxnId="{D091D952-1E1D-47BF-B586-0E40B1108A34}">
      <dgm:prSet/>
      <dgm:spPr/>
      <dgm:t>
        <a:bodyPr/>
        <a:lstStyle/>
        <a:p>
          <a:endParaRPr lang="en-US"/>
        </a:p>
      </dgm:t>
    </dgm:pt>
    <dgm:pt modelId="{A993B452-7050-4C26-8C0F-3DD06FAF8816}" type="sibTrans" cxnId="{D091D952-1E1D-47BF-B586-0E40B1108A34}">
      <dgm:prSet/>
      <dgm:spPr/>
      <dgm:t>
        <a:bodyPr/>
        <a:lstStyle/>
        <a:p>
          <a:endParaRPr lang="en-US"/>
        </a:p>
      </dgm:t>
    </dgm:pt>
    <dgm:pt modelId="{7B396359-0C60-4B84-8D4B-150D065419B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Vrijwilligers die groepjes begeleiden</a:t>
          </a:r>
        </a:p>
      </dgm:t>
    </dgm:pt>
    <dgm:pt modelId="{C9DD24A1-3818-464D-993D-912C36DD01FE}" type="parTrans" cxnId="{1445D598-7BD2-4C7C-AE4F-5C828128E16B}">
      <dgm:prSet/>
      <dgm:spPr/>
      <dgm:t>
        <a:bodyPr/>
        <a:lstStyle/>
        <a:p>
          <a:endParaRPr lang="en-US"/>
        </a:p>
      </dgm:t>
    </dgm:pt>
    <dgm:pt modelId="{AA609FD2-23FC-4980-9285-CE3C18BED814}" type="sibTrans" cxnId="{1445D598-7BD2-4C7C-AE4F-5C828128E16B}">
      <dgm:prSet/>
      <dgm:spPr/>
      <dgm:t>
        <a:bodyPr/>
        <a:lstStyle/>
        <a:p>
          <a:endParaRPr lang="en-US"/>
        </a:p>
      </dgm:t>
    </dgm:pt>
    <dgm:pt modelId="{1E911917-CA51-49E4-B0FB-963B7856286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Leeftijdsgroep groepen 5-6</a:t>
          </a:r>
        </a:p>
      </dgm:t>
    </dgm:pt>
    <dgm:pt modelId="{ED7577D0-989D-41E8-A5E6-A3EBCAB4FC95}" type="parTrans" cxnId="{A73E116B-6DA1-4BCD-933F-B76425FD77DC}">
      <dgm:prSet/>
      <dgm:spPr/>
      <dgm:t>
        <a:bodyPr/>
        <a:lstStyle/>
        <a:p>
          <a:endParaRPr lang="en-US"/>
        </a:p>
      </dgm:t>
    </dgm:pt>
    <dgm:pt modelId="{C3952B9A-988A-4F0D-A1DA-AC6F2A61EE58}" type="sibTrans" cxnId="{A73E116B-6DA1-4BCD-933F-B76425FD77DC}">
      <dgm:prSet/>
      <dgm:spPr/>
      <dgm:t>
        <a:bodyPr/>
        <a:lstStyle/>
        <a:p>
          <a:endParaRPr lang="en-US"/>
        </a:p>
      </dgm:t>
    </dgm:pt>
    <dgm:pt modelId="{317DFA78-C85C-4B93-824C-373B741D67D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Vrijwilligers die groepjes begeleiden</a:t>
          </a:r>
        </a:p>
      </dgm:t>
    </dgm:pt>
    <dgm:pt modelId="{860782E1-492B-4DEC-BDDB-8F12E3DFC023}" type="parTrans" cxnId="{12FC0C29-2B90-4260-8C15-1B9BABAE5BE8}">
      <dgm:prSet/>
      <dgm:spPr/>
      <dgm:t>
        <a:bodyPr/>
        <a:lstStyle/>
        <a:p>
          <a:endParaRPr lang="en-US"/>
        </a:p>
      </dgm:t>
    </dgm:pt>
    <dgm:pt modelId="{C0480F80-AF54-451D-853A-6573FA5D9DE9}" type="sibTrans" cxnId="{12FC0C29-2B90-4260-8C15-1B9BABAE5BE8}">
      <dgm:prSet/>
      <dgm:spPr/>
      <dgm:t>
        <a:bodyPr/>
        <a:lstStyle/>
        <a:p>
          <a:endParaRPr lang="en-US"/>
        </a:p>
      </dgm:t>
    </dgm:pt>
    <dgm:pt modelId="{AD6E6018-6D89-44B7-9D98-655264AC202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Leeftijdsgroep groepen 7-8</a:t>
          </a:r>
        </a:p>
      </dgm:t>
    </dgm:pt>
    <dgm:pt modelId="{7D66B122-DF49-4F9B-B7EC-0760943A34DC}" type="parTrans" cxnId="{9675D36C-64E9-4A6C-A426-66E515738099}">
      <dgm:prSet/>
      <dgm:spPr/>
      <dgm:t>
        <a:bodyPr/>
        <a:lstStyle/>
        <a:p>
          <a:endParaRPr lang="en-US"/>
        </a:p>
      </dgm:t>
    </dgm:pt>
    <dgm:pt modelId="{90ED2036-84AD-4DD7-BDB4-E030643E9D8E}" type="sibTrans" cxnId="{9675D36C-64E9-4A6C-A426-66E515738099}">
      <dgm:prSet/>
      <dgm:spPr/>
      <dgm:t>
        <a:bodyPr/>
        <a:lstStyle/>
        <a:p>
          <a:endParaRPr lang="en-US"/>
        </a:p>
      </dgm:t>
    </dgm:pt>
    <dgm:pt modelId="{6EE6C9E5-5EF1-4784-9629-38FD9EC2841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noProof="0" dirty="0"/>
            <a:t>Vrijwilligers die groepjes begeleiden</a:t>
          </a:r>
        </a:p>
      </dgm:t>
    </dgm:pt>
    <dgm:pt modelId="{29B7CBA7-C1FE-41D1-BE0B-403C70932583}" type="parTrans" cxnId="{D1A414CB-0992-42A6-AFD5-5781EBF87966}">
      <dgm:prSet/>
      <dgm:spPr/>
      <dgm:t>
        <a:bodyPr/>
        <a:lstStyle/>
        <a:p>
          <a:endParaRPr lang="en-US"/>
        </a:p>
      </dgm:t>
    </dgm:pt>
    <dgm:pt modelId="{C187DBD8-6458-420C-B2B5-82CAD39A09D2}" type="sibTrans" cxnId="{D1A414CB-0992-42A6-AFD5-5781EBF87966}">
      <dgm:prSet/>
      <dgm:spPr/>
      <dgm:t>
        <a:bodyPr/>
        <a:lstStyle/>
        <a:p>
          <a:endParaRPr lang="en-US"/>
        </a:p>
      </dgm:t>
    </dgm:pt>
    <dgm:pt modelId="{526CF3ED-3E1F-46F1-8C8A-876FF8757946}" type="pres">
      <dgm:prSet presAssocID="{336EABD7-F589-4E2F-9224-8B8224059C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45B794-B439-4107-A504-62E9BB4062A2}" type="pres">
      <dgm:prSet presAssocID="{A9653222-A498-48D0-BB58-690DB8DFC4AE}" presName="hierRoot1" presStyleCnt="0">
        <dgm:presLayoutVars>
          <dgm:hierBranch val="init"/>
        </dgm:presLayoutVars>
      </dgm:prSet>
      <dgm:spPr/>
    </dgm:pt>
    <dgm:pt modelId="{F76974EC-7BBB-4F93-8290-F990FA376496}" type="pres">
      <dgm:prSet presAssocID="{A9653222-A498-48D0-BB58-690DB8DFC4AE}" presName="rootComposite1" presStyleCnt="0"/>
      <dgm:spPr/>
    </dgm:pt>
    <dgm:pt modelId="{6172EF41-7160-42C3-8161-AB94101E332D}" type="pres">
      <dgm:prSet presAssocID="{A9653222-A498-48D0-BB58-690DB8DFC4AE}" presName="rootText1" presStyleLbl="node0" presStyleIdx="0" presStyleCnt="1">
        <dgm:presLayoutVars>
          <dgm:chPref val="3"/>
        </dgm:presLayoutVars>
      </dgm:prSet>
      <dgm:spPr/>
    </dgm:pt>
    <dgm:pt modelId="{9C9D77D8-6096-46C9-B704-F8BD27A0604F}" type="pres">
      <dgm:prSet presAssocID="{A9653222-A498-48D0-BB58-690DB8DFC4AE}" presName="rootConnector1" presStyleLbl="node1" presStyleIdx="0" presStyleCnt="0"/>
      <dgm:spPr/>
    </dgm:pt>
    <dgm:pt modelId="{85D0261A-2A36-46E2-AE5F-7243F9BCCB03}" type="pres">
      <dgm:prSet presAssocID="{A9653222-A498-48D0-BB58-690DB8DFC4AE}" presName="hierChild2" presStyleCnt="0"/>
      <dgm:spPr/>
    </dgm:pt>
    <dgm:pt modelId="{CB08CAF4-26D4-46F6-BFAA-D3D4D734E9B0}" type="pres">
      <dgm:prSet presAssocID="{8901E25A-6E85-4A92-98BF-3C728CCEE219}" presName="Name37" presStyleLbl="parChTrans1D2" presStyleIdx="0" presStyleCnt="2"/>
      <dgm:spPr/>
    </dgm:pt>
    <dgm:pt modelId="{ADAE38DA-BF2F-4234-9774-A8ED555B0E1F}" type="pres">
      <dgm:prSet presAssocID="{179D5E82-8756-4253-992E-8948F98B3162}" presName="hierRoot2" presStyleCnt="0">
        <dgm:presLayoutVars>
          <dgm:hierBranch val="init"/>
        </dgm:presLayoutVars>
      </dgm:prSet>
      <dgm:spPr/>
    </dgm:pt>
    <dgm:pt modelId="{DEBE267C-C0B3-4948-A814-6E4EC5E32A6D}" type="pres">
      <dgm:prSet presAssocID="{179D5E82-8756-4253-992E-8948F98B3162}" presName="rootComposite" presStyleCnt="0"/>
      <dgm:spPr/>
    </dgm:pt>
    <dgm:pt modelId="{ECBF0D11-FF11-49E0-B92E-08B89DF7E664}" type="pres">
      <dgm:prSet presAssocID="{179D5E82-8756-4253-992E-8948F98B3162}" presName="rootText" presStyleLbl="node2" presStyleIdx="0" presStyleCnt="2" custLinFactX="100000" custLinFactNeighborX="117066" custLinFactNeighborY="-1357">
        <dgm:presLayoutVars>
          <dgm:chPref val="3"/>
        </dgm:presLayoutVars>
      </dgm:prSet>
      <dgm:spPr/>
    </dgm:pt>
    <dgm:pt modelId="{8229D5D8-0E5D-4BE7-AD8A-C84B99BC25A4}" type="pres">
      <dgm:prSet presAssocID="{179D5E82-8756-4253-992E-8948F98B3162}" presName="rootConnector" presStyleLbl="node2" presStyleIdx="0" presStyleCnt="2"/>
      <dgm:spPr/>
    </dgm:pt>
    <dgm:pt modelId="{21FB2329-E1FC-4E30-9251-AA71A0F99634}" type="pres">
      <dgm:prSet presAssocID="{179D5E82-8756-4253-992E-8948F98B3162}" presName="hierChild4" presStyleCnt="0"/>
      <dgm:spPr/>
    </dgm:pt>
    <dgm:pt modelId="{5A49E554-CCF3-480B-B0F1-112B075E12C1}" type="pres">
      <dgm:prSet presAssocID="{179D5E82-8756-4253-992E-8948F98B3162}" presName="hierChild5" presStyleCnt="0"/>
      <dgm:spPr/>
    </dgm:pt>
    <dgm:pt modelId="{F6B8AE67-684E-474B-9E2C-6768FAAF439F}" type="pres">
      <dgm:prSet presAssocID="{1A6EFD7B-812C-4723-9CB1-EE95B908A0CE}" presName="Name37" presStyleLbl="parChTrans1D2" presStyleIdx="1" presStyleCnt="2"/>
      <dgm:spPr/>
    </dgm:pt>
    <dgm:pt modelId="{ED5C7D39-5662-4EBB-B168-89E14A37C2EB}" type="pres">
      <dgm:prSet presAssocID="{8B5754B5-F076-4924-92C9-4E6DC6FD0C3F}" presName="hierRoot2" presStyleCnt="0">
        <dgm:presLayoutVars>
          <dgm:hierBranch val="init"/>
        </dgm:presLayoutVars>
      </dgm:prSet>
      <dgm:spPr/>
    </dgm:pt>
    <dgm:pt modelId="{318B63DD-B2C5-4244-AD16-5EF6DF4DD9B8}" type="pres">
      <dgm:prSet presAssocID="{8B5754B5-F076-4924-92C9-4E6DC6FD0C3F}" presName="rootComposite" presStyleCnt="0"/>
      <dgm:spPr/>
    </dgm:pt>
    <dgm:pt modelId="{736FFD60-61A4-43C2-9638-6EB6E4DC4DC4}" type="pres">
      <dgm:prSet presAssocID="{8B5754B5-F076-4924-92C9-4E6DC6FD0C3F}" presName="rootText" presStyleLbl="node2" presStyleIdx="1" presStyleCnt="2" custLinFactNeighborX="-89807" custLinFactNeighborY="3366">
        <dgm:presLayoutVars>
          <dgm:chPref val="3"/>
        </dgm:presLayoutVars>
      </dgm:prSet>
      <dgm:spPr/>
    </dgm:pt>
    <dgm:pt modelId="{3F5FD1AF-70CC-4A64-849D-F7F5589C2618}" type="pres">
      <dgm:prSet presAssocID="{8B5754B5-F076-4924-92C9-4E6DC6FD0C3F}" presName="rootConnector" presStyleLbl="node2" presStyleIdx="1" presStyleCnt="2"/>
      <dgm:spPr/>
    </dgm:pt>
    <dgm:pt modelId="{1BCCCD63-D07D-440C-AD14-52927069EE7D}" type="pres">
      <dgm:prSet presAssocID="{8B5754B5-F076-4924-92C9-4E6DC6FD0C3F}" presName="hierChild4" presStyleCnt="0"/>
      <dgm:spPr/>
    </dgm:pt>
    <dgm:pt modelId="{485580CD-A1E4-41F2-B420-D490F29E1472}" type="pres">
      <dgm:prSet presAssocID="{673ED28C-D013-4E2D-BF12-CFD004E339C2}" presName="Name37" presStyleLbl="parChTrans1D3" presStyleIdx="0" presStyleCnt="1"/>
      <dgm:spPr/>
    </dgm:pt>
    <dgm:pt modelId="{9DD421B6-462E-40F5-AB4F-DC0C658A9C26}" type="pres">
      <dgm:prSet presAssocID="{8E8A3D51-8D4A-4B50-9101-FC036DEE24E6}" presName="hierRoot2" presStyleCnt="0">
        <dgm:presLayoutVars>
          <dgm:hierBranch val="init"/>
        </dgm:presLayoutVars>
      </dgm:prSet>
      <dgm:spPr/>
    </dgm:pt>
    <dgm:pt modelId="{763D25AA-D433-4CF5-BE40-69A419CBE5D9}" type="pres">
      <dgm:prSet presAssocID="{8E8A3D51-8D4A-4B50-9101-FC036DEE24E6}" presName="rootComposite" presStyleCnt="0"/>
      <dgm:spPr/>
    </dgm:pt>
    <dgm:pt modelId="{7D18F711-F541-4018-9CA0-3866DA09921D}" type="pres">
      <dgm:prSet presAssocID="{8E8A3D51-8D4A-4B50-9101-FC036DEE24E6}" presName="rootText" presStyleLbl="node3" presStyleIdx="0" presStyleCnt="1">
        <dgm:presLayoutVars>
          <dgm:chPref val="3"/>
        </dgm:presLayoutVars>
      </dgm:prSet>
      <dgm:spPr/>
    </dgm:pt>
    <dgm:pt modelId="{281FE124-E563-4DE6-82AC-20EF9EF33102}" type="pres">
      <dgm:prSet presAssocID="{8E8A3D51-8D4A-4B50-9101-FC036DEE24E6}" presName="rootConnector" presStyleLbl="node3" presStyleIdx="0" presStyleCnt="1"/>
      <dgm:spPr/>
    </dgm:pt>
    <dgm:pt modelId="{5CF66F4F-2310-42FF-AD9D-D31C376904D8}" type="pres">
      <dgm:prSet presAssocID="{8E8A3D51-8D4A-4B50-9101-FC036DEE24E6}" presName="hierChild4" presStyleCnt="0"/>
      <dgm:spPr/>
    </dgm:pt>
    <dgm:pt modelId="{4D4396AC-3F98-49CB-A95E-675707A6288C}" type="pres">
      <dgm:prSet presAssocID="{419748E8-A57C-421A-9D4A-81932EE59844}" presName="Name37" presStyleLbl="parChTrans1D4" presStyleIdx="0" presStyleCnt="8"/>
      <dgm:spPr/>
    </dgm:pt>
    <dgm:pt modelId="{874A26BA-ED1E-402B-AF38-2D0495FB0235}" type="pres">
      <dgm:prSet presAssocID="{A52D011D-9A38-4B7B-B7E4-01C3BF1BA258}" presName="hierRoot2" presStyleCnt="0">
        <dgm:presLayoutVars>
          <dgm:hierBranch val="init"/>
        </dgm:presLayoutVars>
      </dgm:prSet>
      <dgm:spPr/>
    </dgm:pt>
    <dgm:pt modelId="{E4F743DF-3D9F-4484-B279-27925E3E1A2E}" type="pres">
      <dgm:prSet presAssocID="{A52D011D-9A38-4B7B-B7E4-01C3BF1BA258}" presName="rootComposite" presStyleCnt="0"/>
      <dgm:spPr/>
    </dgm:pt>
    <dgm:pt modelId="{B8D6B4C1-EE1F-4AF3-A10F-830B99A20D75}" type="pres">
      <dgm:prSet presAssocID="{A52D011D-9A38-4B7B-B7E4-01C3BF1BA258}" presName="rootText" presStyleLbl="node4" presStyleIdx="0" presStyleCnt="8">
        <dgm:presLayoutVars>
          <dgm:chPref val="3"/>
        </dgm:presLayoutVars>
      </dgm:prSet>
      <dgm:spPr/>
    </dgm:pt>
    <dgm:pt modelId="{288FB880-B510-4FE3-8EC2-7080BAD4F734}" type="pres">
      <dgm:prSet presAssocID="{A52D011D-9A38-4B7B-B7E4-01C3BF1BA258}" presName="rootConnector" presStyleLbl="node4" presStyleIdx="0" presStyleCnt="8"/>
      <dgm:spPr/>
    </dgm:pt>
    <dgm:pt modelId="{FBCF049A-9F25-4B93-B166-7F11F4D23253}" type="pres">
      <dgm:prSet presAssocID="{A52D011D-9A38-4B7B-B7E4-01C3BF1BA258}" presName="hierChild4" presStyleCnt="0"/>
      <dgm:spPr/>
    </dgm:pt>
    <dgm:pt modelId="{86895189-72DB-45E2-872F-48EE5AF0BDDD}" type="pres">
      <dgm:prSet presAssocID="{B4B437A5-9295-43A9-BF19-02D17AB6690F}" presName="Name37" presStyleLbl="parChTrans1D4" presStyleIdx="1" presStyleCnt="8"/>
      <dgm:spPr/>
    </dgm:pt>
    <dgm:pt modelId="{B08D9965-667D-49FF-9FB6-7FA881F01F90}" type="pres">
      <dgm:prSet presAssocID="{8DF01321-3A61-491E-A8BF-B44516ED83A4}" presName="hierRoot2" presStyleCnt="0">
        <dgm:presLayoutVars>
          <dgm:hierBranch val="init"/>
        </dgm:presLayoutVars>
      </dgm:prSet>
      <dgm:spPr/>
    </dgm:pt>
    <dgm:pt modelId="{33B067D3-C87C-4899-A1CA-34DE20CBE988}" type="pres">
      <dgm:prSet presAssocID="{8DF01321-3A61-491E-A8BF-B44516ED83A4}" presName="rootComposite" presStyleCnt="0"/>
      <dgm:spPr/>
    </dgm:pt>
    <dgm:pt modelId="{850B6686-B982-4051-884C-16F517A40874}" type="pres">
      <dgm:prSet presAssocID="{8DF01321-3A61-491E-A8BF-B44516ED83A4}" presName="rootText" presStyleLbl="node4" presStyleIdx="1" presStyleCnt="8">
        <dgm:presLayoutVars>
          <dgm:chPref val="3"/>
        </dgm:presLayoutVars>
      </dgm:prSet>
      <dgm:spPr/>
    </dgm:pt>
    <dgm:pt modelId="{4022DF77-0000-444C-991A-446508270C5F}" type="pres">
      <dgm:prSet presAssocID="{8DF01321-3A61-491E-A8BF-B44516ED83A4}" presName="rootConnector" presStyleLbl="node4" presStyleIdx="1" presStyleCnt="8"/>
      <dgm:spPr/>
    </dgm:pt>
    <dgm:pt modelId="{2C200AE0-D766-4210-9F3A-58CC728BF4C1}" type="pres">
      <dgm:prSet presAssocID="{8DF01321-3A61-491E-A8BF-B44516ED83A4}" presName="hierChild4" presStyleCnt="0"/>
      <dgm:spPr/>
    </dgm:pt>
    <dgm:pt modelId="{4F9F1DAB-0873-460A-9387-FD7F6F4ADF5A}" type="pres">
      <dgm:prSet presAssocID="{8DF01321-3A61-491E-A8BF-B44516ED83A4}" presName="hierChild5" presStyleCnt="0"/>
      <dgm:spPr/>
    </dgm:pt>
    <dgm:pt modelId="{F94DF0A1-BD0F-46CD-9DE5-B501BDA1C3B2}" type="pres">
      <dgm:prSet presAssocID="{A52D011D-9A38-4B7B-B7E4-01C3BF1BA258}" presName="hierChild5" presStyleCnt="0"/>
      <dgm:spPr/>
    </dgm:pt>
    <dgm:pt modelId="{B495537C-E5B6-467D-B44A-FF57B3A54B13}" type="pres">
      <dgm:prSet presAssocID="{5BFEA1FA-0826-4ECE-896E-88F7F5C794CB}" presName="Name37" presStyleLbl="parChTrans1D4" presStyleIdx="2" presStyleCnt="8"/>
      <dgm:spPr/>
    </dgm:pt>
    <dgm:pt modelId="{15FEE605-FF3A-4451-852A-54848C688B9B}" type="pres">
      <dgm:prSet presAssocID="{D0256DCD-6B6F-46ED-806F-3A319A14B9D5}" presName="hierRoot2" presStyleCnt="0">
        <dgm:presLayoutVars>
          <dgm:hierBranch val="init"/>
        </dgm:presLayoutVars>
      </dgm:prSet>
      <dgm:spPr/>
    </dgm:pt>
    <dgm:pt modelId="{4944B822-87FD-4391-A6EB-BA419778B40A}" type="pres">
      <dgm:prSet presAssocID="{D0256DCD-6B6F-46ED-806F-3A319A14B9D5}" presName="rootComposite" presStyleCnt="0"/>
      <dgm:spPr/>
    </dgm:pt>
    <dgm:pt modelId="{B49BF7E0-D58D-4CC7-B621-6C33BD671002}" type="pres">
      <dgm:prSet presAssocID="{D0256DCD-6B6F-46ED-806F-3A319A14B9D5}" presName="rootText" presStyleLbl="node4" presStyleIdx="2" presStyleCnt="8">
        <dgm:presLayoutVars>
          <dgm:chPref val="3"/>
        </dgm:presLayoutVars>
      </dgm:prSet>
      <dgm:spPr/>
    </dgm:pt>
    <dgm:pt modelId="{056EADBC-E8D6-47CD-8C9A-60460AF5CD94}" type="pres">
      <dgm:prSet presAssocID="{D0256DCD-6B6F-46ED-806F-3A319A14B9D5}" presName="rootConnector" presStyleLbl="node4" presStyleIdx="2" presStyleCnt="8"/>
      <dgm:spPr/>
    </dgm:pt>
    <dgm:pt modelId="{00DE3F88-7EA4-4A3D-9576-B283681ECE1C}" type="pres">
      <dgm:prSet presAssocID="{D0256DCD-6B6F-46ED-806F-3A319A14B9D5}" presName="hierChild4" presStyleCnt="0"/>
      <dgm:spPr/>
    </dgm:pt>
    <dgm:pt modelId="{42291E71-49AC-4E68-A8BF-424390FBB708}" type="pres">
      <dgm:prSet presAssocID="{C9DD24A1-3818-464D-993D-912C36DD01FE}" presName="Name37" presStyleLbl="parChTrans1D4" presStyleIdx="3" presStyleCnt="8"/>
      <dgm:spPr/>
    </dgm:pt>
    <dgm:pt modelId="{23762F03-EE2A-40EB-9477-BB407B0510B1}" type="pres">
      <dgm:prSet presAssocID="{7B396359-0C60-4B84-8D4B-150D065419B8}" presName="hierRoot2" presStyleCnt="0">
        <dgm:presLayoutVars>
          <dgm:hierBranch val="init"/>
        </dgm:presLayoutVars>
      </dgm:prSet>
      <dgm:spPr/>
    </dgm:pt>
    <dgm:pt modelId="{C95D6EF2-1EDF-47DD-BEDB-46097FA492D4}" type="pres">
      <dgm:prSet presAssocID="{7B396359-0C60-4B84-8D4B-150D065419B8}" presName="rootComposite" presStyleCnt="0"/>
      <dgm:spPr/>
    </dgm:pt>
    <dgm:pt modelId="{D43238D0-A233-4DAB-8D0F-60AC1EDA2BF5}" type="pres">
      <dgm:prSet presAssocID="{7B396359-0C60-4B84-8D4B-150D065419B8}" presName="rootText" presStyleLbl="node4" presStyleIdx="3" presStyleCnt="8">
        <dgm:presLayoutVars>
          <dgm:chPref val="3"/>
        </dgm:presLayoutVars>
      </dgm:prSet>
      <dgm:spPr/>
    </dgm:pt>
    <dgm:pt modelId="{EF4BBFFA-00DF-49E4-9977-96159FAA50BF}" type="pres">
      <dgm:prSet presAssocID="{7B396359-0C60-4B84-8D4B-150D065419B8}" presName="rootConnector" presStyleLbl="node4" presStyleIdx="3" presStyleCnt="8"/>
      <dgm:spPr/>
    </dgm:pt>
    <dgm:pt modelId="{6DA1DABF-F921-4082-BF3C-1EB20DD3615F}" type="pres">
      <dgm:prSet presAssocID="{7B396359-0C60-4B84-8D4B-150D065419B8}" presName="hierChild4" presStyleCnt="0"/>
      <dgm:spPr/>
    </dgm:pt>
    <dgm:pt modelId="{76D2D027-0A7B-4042-A700-2ED55AB0DE9F}" type="pres">
      <dgm:prSet presAssocID="{7B396359-0C60-4B84-8D4B-150D065419B8}" presName="hierChild5" presStyleCnt="0"/>
      <dgm:spPr/>
    </dgm:pt>
    <dgm:pt modelId="{4282DE5B-C62A-4404-9B51-BCB1852DEFD5}" type="pres">
      <dgm:prSet presAssocID="{D0256DCD-6B6F-46ED-806F-3A319A14B9D5}" presName="hierChild5" presStyleCnt="0"/>
      <dgm:spPr/>
    </dgm:pt>
    <dgm:pt modelId="{25CDB85D-4481-4212-8DDD-53FB14523E0D}" type="pres">
      <dgm:prSet presAssocID="{ED7577D0-989D-41E8-A5E6-A3EBCAB4FC95}" presName="Name37" presStyleLbl="parChTrans1D4" presStyleIdx="4" presStyleCnt="8"/>
      <dgm:spPr/>
    </dgm:pt>
    <dgm:pt modelId="{5A7C1790-11FB-4EB1-895E-0A3CDAB7181E}" type="pres">
      <dgm:prSet presAssocID="{1E911917-CA51-49E4-B0FB-963B78562867}" presName="hierRoot2" presStyleCnt="0">
        <dgm:presLayoutVars>
          <dgm:hierBranch val="init"/>
        </dgm:presLayoutVars>
      </dgm:prSet>
      <dgm:spPr/>
    </dgm:pt>
    <dgm:pt modelId="{6A453378-E4D0-43AD-AFFA-B210541B2354}" type="pres">
      <dgm:prSet presAssocID="{1E911917-CA51-49E4-B0FB-963B78562867}" presName="rootComposite" presStyleCnt="0"/>
      <dgm:spPr/>
    </dgm:pt>
    <dgm:pt modelId="{517ABFDE-D565-4DC2-81A5-E91930C6CC83}" type="pres">
      <dgm:prSet presAssocID="{1E911917-CA51-49E4-B0FB-963B78562867}" presName="rootText" presStyleLbl="node4" presStyleIdx="4" presStyleCnt="8">
        <dgm:presLayoutVars>
          <dgm:chPref val="3"/>
        </dgm:presLayoutVars>
      </dgm:prSet>
      <dgm:spPr/>
    </dgm:pt>
    <dgm:pt modelId="{C06620EF-F752-4298-AEB1-AC1564104312}" type="pres">
      <dgm:prSet presAssocID="{1E911917-CA51-49E4-B0FB-963B78562867}" presName="rootConnector" presStyleLbl="node4" presStyleIdx="4" presStyleCnt="8"/>
      <dgm:spPr/>
    </dgm:pt>
    <dgm:pt modelId="{D7025016-E79A-4446-95B7-E755D9B26582}" type="pres">
      <dgm:prSet presAssocID="{1E911917-CA51-49E4-B0FB-963B78562867}" presName="hierChild4" presStyleCnt="0"/>
      <dgm:spPr/>
    </dgm:pt>
    <dgm:pt modelId="{4A14AE97-F3B8-487F-89A2-5A25F96F208B}" type="pres">
      <dgm:prSet presAssocID="{860782E1-492B-4DEC-BDDB-8F12E3DFC023}" presName="Name37" presStyleLbl="parChTrans1D4" presStyleIdx="5" presStyleCnt="8"/>
      <dgm:spPr/>
    </dgm:pt>
    <dgm:pt modelId="{5D7481EB-C7F8-4A89-83F1-20AC362E61D7}" type="pres">
      <dgm:prSet presAssocID="{317DFA78-C85C-4B93-824C-373B741D67DF}" presName="hierRoot2" presStyleCnt="0">
        <dgm:presLayoutVars>
          <dgm:hierBranch val="init"/>
        </dgm:presLayoutVars>
      </dgm:prSet>
      <dgm:spPr/>
    </dgm:pt>
    <dgm:pt modelId="{1D719825-ADC7-469E-8D30-BCF43F1B2900}" type="pres">
      <dgm:prSet presAssocID="{317DFA78-C85C-4B93-824C-373B741D67DF}" presName="rootComposite" presStyleCnt="0"/>
      <dgm:spPr/>
    </dgm:pt>
    <dgm:pt modelId="{4FE6AEF5-8FCF-41C7-90A2-7FFD8FFECC9D}" type="pres">
      <dgm:prSet presAssocID="{317DFA78-C85C-4B93-824C-373B741D67DF}" presName="rootText" presStyleLbl="node4" presStyleIdx="5" presStyleCnt="8">
        <dgm:presLayoutVars>
          <dgm:chPref val="3"/>
        </dgm:presLayoutVars>
      </dgm:prSet>
      <dgm:spPr/>
    </dgm:pt>
    <dgm:pt modelId="{5D3805E0-303A-4267-9501-CB374DBC29DF}" type="pres">
      <dgm:prSet presAssocID="{317DFA78-C85C-4B93-824C-373B741D67DF}" presName="rootConnector" presStyleLbl="node4" presStyleIdx="5" presStyleCnt="8"/>
      <dgm:spPr/>
    </dgm:pt>
    <dgm:pt modelId="{DE2511CE-539F-4D2D-89F1-6F409BA61960}" type="pres">
      <dgm:prSet presAssocID="{317DFA78-C85C-4B93-824C-373B741D67DF}" presName="hierChild4" presStyleCnt="0"/>
      <dgm:spPr/>
    </dgm:pt>
    <dgm:pt modelId="{DACEDD27-FA13-4378-B53A-8B06BDEC0FE9}" type="pres">
      <dgm:prSet presAssocID="{317DFA78-C85C-4B93-824C-373B741D67DF}" presName="hierChild5" presStyleCnt="0"/>
      <dgm:spPr/>
    </dgm:pt>
    <dgm:pt modelId="{D6FF7E4F-A493-4188-ACC2-764647BF3F22}" type="pres">
      <dgm:prSet presAssocID="{1E911917-CA51-49E4-B0FB-963B78562867}" presName="hierChild5" presStyleCnt="0"/>
      <dgm:spPr/>
    </dgm:pt>
    <dgm:pt modelId="{CDBBE22F-D5FE-408E-B996-C56E8298B45E}" type="pres">
      <dgm:prSet presAssocID="{7D66B122-DF49-4F9B-B7EC-0760943A34DC}" presName="Name37" presStyleLbl="parChTrans1D4" presStyleIdx="6" presStyleCnt="8"/>
      <dgm:spPr/>
    </dgm:pt>
    <dgm:pt modelId="{45391F7A-F5BF-4126-AC25-71FF8B61CA85}" type="pres">
      <dgm:prSet presAssocID="{AD6E6018-6D89-44B7-9D98-655264AC202B}" presName="hierRoot2" presStyleCnt="0">
        <dgm:presLayoutVars>
          <dgm:hierBranch val="init"/>
        </dgm:presLayoutVars>
      </dgm:prSet>
      <dgm:spPr/>
    </dgm:pt>
    <dgm:pt modelId="{DDF74793-920D-4088-A4CF-EDB601D5CC8B}" type="pres">
      <dgm:prSet presAssocID="{AD6E6018-6D89-44B7-9D98-655264AC202B}" presName="rootComposite" presStyleCnt="0"/>
      <dgm:spPr/>
    </dgm:pt>
    <dgm:pt modelId="{D25A42AD-BE90-4237-9312-FE47CA99C926}" type="pres">
      <dgm:prSet presAssocID="{AD6E6018-6D89-44B7-9D98-655264AC202B}" presName="rootText" presStyleLbl="node4" presStyleIdx="6" presStyleCnt="8">
        <dgm:presLayoutVars>
          <dgm:chPref val="3"/>
        </dgm:presLayoutVars>
      </dgm:prSet>
      <dgm:spPr/>
    </dgm:pt>
    <dgm:pt modelId="{CD82871D-C7FF-4235-A407-F11807DF8CC8}" type="pres">
      <dgm:prSet presAssocID="{AD6E6018-6D89-44B7-9D98-655264AC202B}" presName="rootConnector" presStyleLbl="node4" presStyleIdx="6" presStyleCnt="8"/>
      <dgm:spPr/>
    </dgm:pt>
    <dgm:pt modelId="{0B9087ED-A798-42D4-89EE-A621767D5CA2}" type="pres">
      <dgm:prSet presAssocID="{AD6E6018-6D89-44B7-9D98-655264AC202B}" presName="hierChild4" presStyleCnt="0"/>
      <dgm:spPr/>
    </dgm:pt>
    <dgm:pt modelId="{4787BF34-F86E-4789-B4C5-200D5627E3B1}" type="pres">
      <dgm:prSet presAssocID="{29B7CBA7-C1FE-41D1-BE0B-403C70932583}" presName="Name37" presStyleLbl="parChTrans1D4" presStyleIdx="7" presStyleCnt="8"/>
      <dgm:spPr/>
    </dgm:pt>
    <dgm:pt modelId="{9506599A-1459-4907-9498-6CA64571CC14}" type="pres">
      <dgm:prSet presAssocID="{6EE6C9E5-5EF1-4784-9629-38FD9EC28411}" presName="hierRoot2" presStyleCnt="0">
        <dgm:presLayoutVars>
          <dgm:hierBranch val="init"/>
        </dgm:presLayoutVars>
      </dgm:prSet>
      <dgm:spPr/>
    </dgm:pt>
    <dgm:pt modelId="{DBF0789B-F789-4B26-8AEB-C12FC4E6DC84}" type="pres">
      <dgm:prSet presAssocID="{6EE6C9E5-5EF1-4784-9629-38FD9EC28411}" presName="rootComposite" presStyleCnt="0"/>
      <dgm:spPr/>
    </dgm:pt>
    <dgm:pt modelId="{569EBD8E-9648-4824-BF78-C0A050E928B1}" type="pres">
      <dgm:prSet presAssocID="{6EE6C9E5-5EF1-4784-9629-38FD9EC28411}" presName="rootText" presStyleLbl="node4" presStyleIdx="7" presStyleCnt="8">
        <dgm:presLayoutVars>
          <dgm:chPref val="3"/>
        </dgm:presLayoutVars>
      </dgm:prSet>
      <dgm:spPr/>
    </dgm:pt>
    <dgm:pt modelId="{962D143E-A1C9-456D-8A3D-75B59A8D2BBE}" type="pres">
      <dgm:prSet presAssocID="{6EE6C9E5-5EF1-4784-9629-38FD9EC28411}" presName="rootConnector" presStyleLbl="node4" presStyleIdx="7" presStyleCnt="8"/>
      <dgm:spPr/>
    </dgm:pt>
    <dgm:pt modelId="{281A66C7-5FA7-4FAC-8062-306A1BD64B41}" type="pres">
      <dgm:prSet presAssocID="{6EE6C9E5-5EF1-4784-9629-38FD9EC28411}" presName="hierChild4" presStyleCnt="0"/>
      <dgm:spPr/>
    </dgm:pt>
    <dgm:pt modelId="{F3497803-B807-4146-9832-0BF6D456B842}" type="pres">
      <dgm:prSet presAssocID="{6EE6C9E5-5EF1-4784-9629-38FD9EC28411}" presName="hierChild5" presStyleCnt="0"/>
      <dgm:spPr/>
    </dgm:pt>
    <dgm:pt modelId="{DD345288-985A-4A77-A2D0-EACC984DDD06}" type="pres">
      <dgm:prSet presAssocID="{AD6E6018-6D89-44B7-9D98-655264AC202B}" presName="hierChild5" presStyleCnt="0"/>
      <dgm:spPr/>
    </dgm:pt>
    <dgm:pt modelId="{6723102B-F2EF-4E60-820C-627C6F70C980}" type="pres">
      <dgm:prSet presAssocID="{8E8A3D51-8D4A-4B50-9101-FC036DEE24E6}" presName="hierChild5" presStyleCnt="0"/>
      <dgm:spPr/>
    </dgm:pt>
    <dgm:pt modelId="{CAF0FD55-D00B-4DB0-BDB4-07135093DE5C}" type="pres">
      <dgm:prSet presAssocID="{8B5754B5-F076-4924-92C9-4E6DC6FD0C3F}" presName="hierChild5" presStyleCnt="0"/>
      <dgm:spPr/>
    </dgm:pt>
    <dgm:pt modelId="{44D58240-3546-4702-A877-C04098F77553}" type="pres">
      <dgm:prSet presAssocID="{A9653222-A498-48D0-BB58-690DB8DFC4AE}" presName="hierChild3" presStyleCnt="0"/>
      <dgm:spPr/>
    </dgm:pt>
  </dgm:ptLst>
  <dgm:cxnLst>
    <dgm:cxn modelId="{3762510B-21BD-464B-B502-76902BC6FC65}" type="presOf" srcId="{336EABD7-F589-4E2F-9224-8B8224059C15}" destId="{526CF3ED-3E1F-46F1-8C8A-876FF8757946}" srcOrd="0" destOrd="0" presId="urn:microsoft.com/office/officeart/2005/8/layout/orgChart1"/>
    <dgm:cxn modelId="{10B94611-AE9F-4DCF-9C88-2791D6558B77}" type="presOf" srcId="{C9DD24A1-3818-464D-993D-912C36DD01FE}" destId="{42291E71-49AC-4E68-A8BF-424390FBB708}" srcOrd="0" destOrd="0" presId="urn:microsoft.com/office/officeart/2005/8/layout/orgChart1"/>
    <dgm:cxn modelId="{2F8BF91B-C54B-4964-A688-2AE269E1032F}" type="presOf" srcId="{1A6EFD7B-812C-4723-9CB1-EE95B908A0CE}" destId="{F6B8AE67-684E-474B-9E2C-6768FAAF439F}" srcOrd="0" destOrd="0" presId="urn:microsoft.com/office/officeart/2005/8/layout/orgChart1"/>
    <dgm:cxn modelId="{E30B7A1F-A041-46C3-926D-2C8493AE9427}" type="presOf" srcId="{6EE6C9E5-5EF1-4784-9629-38FD9EC28411}" destId="{569EBD8E-9648-4824-BF78-C0A050E928B1}" srcOrd="0" destOrd="0" presId="urn:microsoft.com/office/officeart/2005/8/layout/orgChart1"/>
    <dgm:cxn modelId="{12FC0C29-2B90-4260-8C15-1B9BABAE5BE8}" srcId="{1E911917-CA51-49E4-B0FB-963B78562867}" destId="{317DFA78-C85C-4B93-824C-373B741D67DF}" srcOrd="0" destOrd="0" parTransId="{860782E1-492B-4DEC-BDDB-8F12E3DFC023}" sibTransId="{C0480F80-AF54-451D-853A-6573FA5D9DE9}"/>
    <dgm:cxn modelId="{6C572930-5A0C-4E94-AE9B-C1D60D80BE66}" type="presOf" srcId="{7D66B122-DF49-4F9B-B7EC-0760943A34DC}" destId="{CDBBE22F-D5FE-408E-B996-C56E8298B45E}" srcOrd="0" destOrd="0" presId="urn:microsoft.com/office/officeart/2005/8/layout/orgChart1"/>
    <dgm:cxn modelId="{4F957531-9C31-4C63-96D8-C4092200EF90}" type="presOf" srcId="{673ED28C-D013-4E2D-BF12-CFD004E339C2}" destId="{485580CD-A1E4-41F2-B420-D490F29E1472}" srcOrd="0" destOrd="0" presId="urn:microsoft.com/office/officeart/2005/8/layout/orgChart1"/>
    <dgm:cxn modelId="{6C3CE83B-4EF9-4321-9C34-A0AAC413781C}" type="presOf" srcId="{8B5754B5-F076-4924-92C9-4E6DC6FD0C3F}" destId="{3F5FD1AF-70CC-4A64-849D-F7F5589C2618}" srcOrd="1" destOrd="0" presId="urn:microsoft.com/office/officeart/2005/8/layout/orgChart1"/>
    <dgm:cxn modelId="{DCD7C15D-CA79-40B5-BB46-80CA44F2AA5F}" type="presOf" srcId="{419748E8-A57C-421A-9D4A-81932EE59844}" destId="{4D4396AC-3F98-49CB-A95E-675707A6288C}" srcOrd="0" destOrd="0" presId="urn:microsoft.com/office/officeart/2005/8/layout/orgChart1"/>
    <dgm:cxn modelId="{6A8B725F-ECA0-4064-A5E8-78EB62E399F2}" type="presOf" srcId="{A9653222-A498-48D0-BB58-690DB8DFC4AE}" destId="{6172EF41-7160-42C3-8161-AB94101E332D}" srcOrd="0" destOrd="0" presId="urn:microsoft.com/office/officeart/2005/8/layout/orgChart1"/>
    <dgm:cxn modelId="{00146961-4B88-4840-8EC9-72D44D85F0CC}" type="presOf" srcId="{179D5E82-8756-4253-992E-8948F98B3162}" destId="{ECBF0D11-FF11-49E0-B92E-08B89DF7E664}" srcOrd="0" destOrd="0" presId="urn:microsoft.com/office/officeart/2005/8/layout/orgChart1"/>
    <dgm:cxn modelId="{A789A444-DBB6-4BF8-AA82-81A9CFE39E77}" type="presOf" srcId="{AD6E6018-6D89-44B7-9D98-655264AC202B}" destId="{CD82871D-C7FF-4235-A407-F11807DF8CC8}" srcOrd="1" destOrd="0" presId="urn:microsoft.com/office/officeart/2005/8/layout/orgChart1"/>
    <dgm:cxn modelId="{B1551B65-90E1-4C72-AD2C-1908E8BAE427}" type="presOf" srcId="{8DF01321-3A61-491E-A8BF-B44516ED83A4}" destId="{850B6686-B982-4051-884C-16F517A40874}" srcOrd="0" destOrd="0" presId="urn:microsoft.com/office/officeart/2005/8/layout/orgChart1"/>
    <dgm:cxn modelId="{84E93445-8E67-41BC-BACE-7FCC01D56D38}" type="presOf" srcId="{1E911917-CA51-49E4-B0FB-963B78562867}" destId="{517ABFDE-D565-4DC2-81A5-E91930C6CC83}" srcOrd="0" destOrd="0" presId="urn:microsoft.com/office/officeart/2005/8/layout/orgChart1"/>
    <dgm:cxn modelId="{42E4D747-98E6-4777-98BD-57944DBD7A9E}" type="presOf" srcId="{5BFEA1FA-0826-4ECE-896E-88F7F5C794CB}" destId="{B495537C-E5B6-467D-B44A-FF57B3A54B13}" srcOrd="0" destOrd="0" presId="urn:microsoft.com/office/officeart/2005/8/layout/orgChart1"/>
    <dgm:cxn modelId="{09CD2B48-7984-46B5-AD85-527FCDE1EF37}" type="presOf" srcId="{8B5754B5-F076-4924-92C9-4E6DC6FD0C3F}" destId="{736FFD60-61A4-43C2-9638-6EB6E4DC4DC4}" srcOrd="0" destOrd="0" presId="urn:microsoft.com/office/officeart/2005/8/layout/orgChart1"/>
    <dgm:cxn modelId="{E6A26969-AC7F-457A-9E63-B45FF0869B5A}" type="presOf" srcId="{8DF01321-3A61-491E-A8BF-B44516ED83A4}" destId="{4022DF77-0000-444C-991A-446508270C5F}" srcOrd="1" destOrd="0" presId="urn:microsoft.com/office/officeart/2005/8/layout/orgChart1"/>
    <dgm:cxn modelId="{B68A6A4A-FD36-48C9-9099-7AE8438EE113}" type="presOf" srcId="{317DFA78-C85C-4B93-824C-373B741D67DF}" destId="{4FE6AEF5-8FCF-41C7-90A2-7FFD8FFECC9D}" srcOrd="0" destOrd="0" presId="urn:microsoft.com/office/officeart/2005/8/layout/orgChart1"/>
    <dgm:cxn modelId="{A73E116B-6DA1-4BCD-933F-B76425FD77DC}" srcId="{8E8A3D51-8D4A-4B50-9101-FC036DEE24E6}" destId="{1E911917-CA51-49E4-B0FB-963B78562867}" srcOrd="2" destOrd="0" parTransId="{ED7577D0-989D-41E8-A5E6-A3EBCAB4FC95}" sibTransId="{C3952B9A-988A-4F0D-A1DA-AC6F2A61EE58}"/>
    <dgm:cxn modelId="{B660BC4B-5B12-4A64-A4A0-B23332317334}" type="presOf" srcId="{7B396359-0C60-4B84-8D4B-150D065419B8}" destId="{D43238D0-A233-4DAB-8D0F-60AC1EDA2BF5}" srcOrd="0" destOrd="0" presId="urn:microsoft.com/office/officeart/2005/8/layout/orgChart1"/>
    <dgm:cxn modelId="{9675D36C-64E9-4A6C-A426-66E515738099}" srcId="{8E8A3D51-8D4A-4B50-9101-FC036DEE24E6}" destId="{AD6E6018-6D89-44B7-9D98-655264AC202B}" srcOrd="3" destOrd="0" parTransId="{7D66B122-DF49-4F9B-B7EC-0760943A34DC}" sibTransId="{90ED2036-84AD-4DD7-BDB4-E030643E9D8E}"/>
    <dgm:cxn modelId="{D50F5A6D-3189-4DEB-87A1-D16CF2EFADA2}" srcId="{8B5754B5-F076-4924-92C9-4E6DC6FD0C3F}" destId="{8E8A3D51-8D4A-4B50-9101-FC036DEE24E6}" srcOrd="0" destOrd="0" parTransId="{673ED28C-D013-4E2D-BF12-CFD004E339C2}" sibTransId="{67CA1606-0AE7-450C-98C9-FDF71D606DFC}"/>
    <dgm:cxn modelId="{FD368E4E-2FF4-498F-A111-38B77233376F}" type="presOf" srcId="{179D5E82-8756-4253-992E-8948F98B3162}" destId="{8229D5D8-0E5D-4BE7-AD8A-C84B99BC25A4}" srcOrd="1" destOrd="0" presId="urn:microsoft.com/office/officeart/2005/8/layout/orgChart1"/>
    <dgm:cxn modelId="{F0CDA96F-061D-40A6-92DF-27DC7DC34278}" type="presOf" srcId="{860782E1-492B-4DEC-BDDB-8F12E3DFC023}" destId="{4A14AE97-F3B8-487F-89A2-5A25F96F208B}" srcOrd="0" destOrd="0" presId="urn:microsoft.com/office/officeart/2005/8/layout/orgChart1"/>
    <dgm:cxn modelId="{D091D952-1E1D-47BF-B586-0E40B1108A34}" srcId="{8E8A3D51-8D4A-4B50-9101-FC036DEE24E6}" destId="{D0256DCD-6B6F-46ED-806F-3A319A14B9D5}" srcOrd="1" destOrd="0" parTransId="{5BFEA1FA-0826-4ECE-896E-88F7F5C794CB}" sibTransId="{A993B452-7050-4C26-8C0F-3DD06FAF8816}"/>
    <dgm:cxn modelId="{54A21574-3B9B-4F38-9809-92435D5F4206}" type="presOf" srcId="{6EE6C9E5-5EF1-4784-9629-38FD9EC28411}" destId="{962D143E-A1C9-456D-8A3D-75B59A8D2BBE}" srcOrd="1" destOrd="0" presId="urn:microsoft.com/office/officeart/2005/8/layout/orgChart1"/>
    <dgm:cxn modelId="{75C5C377-6137-4345-B04C-D83BD8A35F5D}" srcId="{A9653222-A498-48D0-BB58-690DB8DFC4AE}" destId="{179D5E82-8756-4253-992E-8948F98B3162}" srcOrd="0" destOrd="0" parTransId="{8901E25A-6E85-4A92-98BF-3C728CCEE219}" sibTransId="{58147A17-BA2F-4C73-B0AA-34AF1A0CF158}"/>
    <dgm:cxn modelId="{C2B3D77C-417A-419E-817A-A43EBB0C1B6A}" type="presOf" srcId="{ED7577D0-989D-41E8-A5E6-A3EBCAB4FC95}" destId="{25CDB85D-4481-4212-8DDD-53FB14523E0D}" srcOrd="0" destOrd="0" presId="urn:microsoft.com/office/officeart/2005/8/layout/orgChart1"/>
    <dgm:cxn modelId="{42818F7F-179B-4F64-884A-0C9EC3E674FF}" type="presOf" srcId="{B4B437A5-9295-43A9-BF19-02D17AB6690F}" destId="{86895189-72DB-45E2-872F-48EE5AF0BDDD}" srcOrd="0" destOrd="0" presId="urn:microsoft.com/office/officeart/2005/8/layout/orgChart1"/>
    <dgm:cxn modelId="{AF3E1080-8A7B-4F8B-9406-562204B6F5CC}" srcId="{A52D011D-9A38-4B7B-B7E4-01C3BF1BA258}" destId="{8DF01321-3A61-491E-A8BF-B44516ED83A4}" srcOrd="0" destOrd="0" parTransId="{B4B437A5-9295-43A9-BF19-02D17AB6690F}" sibTransId="{C94B6BD4-3E31-4DA2-929B-1FD737705CC5}"/>
    <dgm:cxn modelId="{764B8C82-E7FC-4AAE-BA27-0A28F6F7FCB4}" type="presOf" srcId="{A9653222-A498-48D0-BB58-690DB8DFC4AE}" destId="{9C9D77D8-6096-46C9-B704-F8BD27A0604F}" srcOrd="1" destOrd="0" presId="urn:microsoft.com/office/officeart/2005/8/layout/orgChart1"/>
    <dgm:cxn modelId="{44E5FC83-B67B-493C-860D-2D7F39A3D12C}" type="presOf" srcId="{8E8A3D51-8D4A-4B50-9101-FC036DEE24E6}" destId="{7D18F711-F541-4018-9CA0-3866DA09921D}" srcOrd="0" destOrd="0" presId="urn:microsoft.com/office/officeart/2005/8/layout/orgChart1"/>
    <dgm:cxn modelId="{3EF03594-459C-482F-A0F4-377BC61C5BBB}" type="presOf" srcId="{D0256DCD-6B6F-46ED-806F-3A319A14B9D5}" destId="{B49BF7E0-D58D-4CC7-B621-6C33BD671002}" srcOrd="0" destOrd="0" presId="urn:microsoft.com/office/officeart/2005/8/layout/orgChart1"/>
    <dgm:cxn modelId="{1445D598-7BD2-4C7C-AE4F-5C828128E16B}" srcId="{D0256DCD-6B6F-46ED-806F-3A319A14B9D5}" destId="{7B396359-0C60-4B84-8D4B-150D065419B8}" srcOrd="0" destOrd="0" parTransId="{C9DD24A1-3818-464D-993D-912C36DD01FE}" sibTransId="{AA609FD2-23FC-4980-9285-CE3C18BED814}"/>
    <dgm:cxn modelId="{B20BE599-7434-4C53-97B0-89EF927B35DE}" type="presOf" srcId="{1E911917-CA51-49E4-B0FB-963B78562867}" destId="{C06620EF-F752-4298-AEB1-AC1564104312}" srcOrd="1" destOrd="0" presId="urn:microsoft.com/office/officeart/2005/8/layout/orgChart1"/>
    <dgm:cxn modelId="{6924FF9E-835E-4647-95BD-115AD1E6AD1A}" type="presOf" srcId="{8901E25A-6E85-4A92-98BF-3C728CCEE219}" destId="{CB08CAF4-26D4-46F6-BFAA-D3D4D734E9B0}" srcOrd="0" destOrd="0" presId="urn:microsoft.com/office/officeart/2005/8/layout/orgChart1"/>
    <dgm:cxn modelId="{F22756A2-8FDF-45A2-90A5-A679EFC2C1E7}" type="presOf" srcId="{D0256DCD-6B6F-46ED-806F-3A319A14B9D5}" destId="{056EADBC-E8D6-47CD-8C9A-60460AF5CD94}" srcOrd="1" destOrd="0" presId="urn:microsoft.com/office/officeart/2005/8/layout/orgChart1"/>
    <dgm:cxn modelId="{CFC6F5AD-368F-4973-8DA7-84BC528675BC}" type="presOf" srcId="{7B396359-0C60-4B84-8D4B-150D065419B8}" destId="{EF4BBFFA-00DF-49E4-9977-96159FAA50BF}" srcOrd="1" destOrd="0" presId="urn:microsoft.com/office/officeart/2005/8/layout/orgChart1"/>
    <dgm:cxn modelId="{A744D4B3-4B78-48C4-A35C-3EBBF8D15253}" type="presOf" srcId="{A52D011D-9A38-4B7B-B7E4-01C3BF1BA258}" destId="{B8D6B4C1-EE1F-4AF3-A10F-830B99A20D75}" srcOrd="0" destOrd="0" presId="urn:microsoft.com/office/officeart/2005/8/layout/orgChart1"/>
    <dgm:cxn modelId="{C85C5CB9-F634-45B1-BB25-2F9484979E00}" type="presOf" srcId="{AD6E6018-6D89-44B7-9D98-655264AC202B}" destId="{D25A42AD-BE90-4237-9312-FE47CA99C926}" srcOrd="0" destOrd="0" presId="urn:microsoft.com/office/officeart/2005/8/layout/orgChart1"/>
    <dgm:cxn modelId="{D1A414CB-0992-42A6-AFD5-5781EBF87966}" srcId="{AD6E6018-6D89-44B7-9D98-655264AC202B}" destId="{6EE6C9E5-5EF1-4784-9629-38FD9EC28411}" srcOrd="0" destOrd="0" parTransId="{29B7CBA7-C1FE-41D1-BE0B-403C70932583}" sibTransId="{C187DBD8-6458-420C-B2B5-82CAD39A09D2}"/>
    <dgm:cxn modelId="{85E062CB-C3F2-4E9E-AE4B-06EE927BCB84}" type="presOf" srcId="{8E8A3D51-8D4A-4B50-9101-FC036DEE24E6}" destId="{281FE124-E563-4DE6-82AC-20EF9EF33102}" srcOrd="1" destOrd="0" presId="urn:microsoft.com/office/officeart/2005/8/layout/orgChart1"/>
    <dgm:cxn modelId="{DE88DCDE-F485-481A-9727-63F141951D54}" type="presOf" srcId="{A52D011D-9A38-4B7B-B7E4-01C3BF1BA258}" destId="{288FB880-B510-4FE3-8EC2-7080BAD4F734}" srcOrd="1" destOrd="0" presId="urn:microsoft.com/office/officeart/2005/8/layout/orgChart1"/>
    <dgm:cxn modelId="{E03B13DF-7A36-4235-8B3C-6698A53B13D1}" srcId="{336EABD7-F589-4E2F-9224-8B8224059C15}" destId="{A9653222-A498-48D0-BB58-690DB8DFC4AE}" srcOrd="0" destOrd="0" parTransId="{4A17AC33-7A1B-410C-A998-E4A174BE0D34}" sibTransId="{06BBBC66-DED2-4347-B75F-CBA4EB4E7CB0}"/>
    <dgm:cxn modelId="{C74F7FE0-5FCD-47C3-AE01-46D2190E4FBD}" type="presOf" srcId="{29B7CBA7-C1FE-41D1-BE0B-403C70932583}" destId="{4787BF34-F86E-4789-B4C5-200D5627E3B1}" srcOrd="0" destOrd="0" presId="urn:microsoft.com/office/officeart/2005/8/layout/orgChart1"/>
    <dgm:cxn modelId="{D46D5BF3-56B2-4B3B-98E8-E490CC93E68F}" type="presOf" srcId="{317DFA78-C85C-4B93-824C-373B741D67DF}" destId="{5D3805E0-303A-4267-9501-CB374DBC29DF}" srcOrd="1" destOrd="0" presId="urn:microsoft.com/office/officeart/2005/8/layout/orgChart1"/>
    <dgm:cxn modelId="{CBD9B0F3-722F-4FE4-AA1A-A07F7D3C2B69}" srcId="{8E8A3D51-8D4A-4B50-9101-FC036DEE24E6}" destId="{A52D011D-9A38-4B7B-B7E4-01C3BF1BA258}" srcOrd="0" destOrd="0" parTransId="{419748E8-A57C-421A-9D4A-81932EE59844}" sibTransId="{2B54F3C1-A60B-4C96-AD7D-135E6F0E4942}"/>
    <dgm:cxn modelId="{BE572FFF-D709-4FEB-BCF1-BC4A3748D66B}" srcId="{A9653222-A498-48D0-BB58-690DB8DFC4AE}" destId="{8B5754B5-F076-4924-92C9-4E6DC6FD0C3F}" srcOrd="1" destOrd="0" parTransId="{1A6EFD7B-812C-4723-9CB1-EE95B908A0CE}" sibTransId="{7A7308E2-4F17-4F48-B72F-1514B24F7374}"/>
    <dgm:cxn modelId="{0FC57A20-5E3C-4F4F-9C06-81CF3BF5AF24}" type="presParOf" srcId="{526CF3ED-3E1F-46F1-8C8A-876FF8757946}" destId="{4E45B794-B439-4107-A504-62E9BB4062A2}" srcOrd="0" destOrd="0" presId="urn:microsoft.com/office/officeart/2005/8/layout/orgChart1"/>
    <dgm:cxn modelId="{CBCD6A4C-94A5-419E-9E1C-BA845A2E4E11}" type="presParOf" srcId="{4E45B794-B439-4107-A504-62E9BB4062A2}" destId="{F76974EC-7BBB-4F93-8290-F990FA376496}" srcOrd="0" destOrd="0" presId="urn:microsoft.com/office/officeart/2005/8/layout/orgChart1"/>
    <dgm:cxn modelId="{7643CCCF-19BD-4B8B-9AE9-6E2C207D2FF3}" type="presParOf" srcId="{F76974EC-7BBB-4F93-8290-F990FA376496}" destId="{6172EF41-7160-42C3-8161-AB94101E332D}" srcOrd="0" destOrd="0" presId="urn:microsoft.com/office/officeart/2005/8/layout/orgChart1"/>
    <dgm:cxn modelId="{AC57DB63-2D39-4269-B3F2-5DDBFE9BE216}" type="presParOf" srcId="{F76974EC-7BBB-4F93-8290-F990FA376496}" destId="{9C9D77D8-6096-46C9-B704-F8BD27A0604F}" srcOrd="1" destOrd="0" presId="urn:microsoft.com/office/officeart/2005/8/layout/orgChart1"/>
    <dgm:cxn modelId="{B0D1C8E9-2F54-45B2-9EA8-845788AEBD0D}" type="presParOf" srcId="{4E45B794-B439-4107-A504-62E9BB4062A2}" destId="{85D0261A-2A36-46E2-AE5F-7243F9BCCB03}" srcOrd="1" destOrd="0" presId="urn:microsoft.com/office/officeart/2005/8/layout/orgChart1"/>
    <dgm:cxn modelId="{207E324F-2D36-4E94-9D7E-6F9C8AA7930B}" type="presParOf" srcId="{85D0261A-2A36-46E2-AE5F-7243F9BCCB03}" destId="{CB08CAF4-26D4-46F6-BFAA-D3D4D734E9B0}" srcOrd="0" destOrd="0" presId="urn:microsoft.com/office/officeart/2005/8/layout/orgChart1"/>
    <dgm:cxn modelId="{D59A3E7F-3926-4D04-B11D-A0DDECDD4234}" type="presParOf" srcId="{85D0261A-2A36-46E2-AE5F-7243F9BCCB03}" destId="{ADAE38DA-BF2F-4234-9774-A8ED555B0E1F}" srcOrd="1" destOrd="0" presId="urn:microsoft.com/office/officeart/2005/8/layout/orgChart1"/>
    <dgm:cxn modelId="{A830046A-51FC-4BFC-BA5F-D94B891AE3F0}" type="presParOf" srcId="{ADAE38DA-BF2F-4234-9774-A8ED555B0E1F}" destId="{DEBE267C-C0B3-4948-A814-6E4EC5E32A6D}" srcOrd="0" destOrd="0" presId="urn:microsoft.com/office/officeart/2005/8/layout/orgChart1"/>
    <dgm:cxn modelId="{9A5569A2-BEDE-4212-AD55-0B24C90A3234}" type="presParOf" srcId="{DEBE267C-C0B3-4948-A814-6E4EC5E32A6D}" destId="{ECBF0D11-FF11-49E0-B92E-08B89DF7E664}" srcOrd="0" destOrd="0" presId="urn:microsoft.com/office/officeart/2005/8/layout/orgChart1"/>
    <dgm:cxn modelId="{95553647-C17F-43B1-AE0A-444320993EA2}" type="presParOf" srcId="{DEBE267C-C0B3-4948-A814-6E4EC5E32A6D}" destId="{8229D5D8-0E5D-4BE7-AD8A-C84B99BC25A4}" srcOrd="1" destOrd="0" presId="urn:microsoft.com/office/officeart/2005/8/layout/orgChart1"/>
    <dgm:cxn modelId="{29FA1C0D-A586-4B51-BFC3-EBEDEC28D80D}" type="presParOf" srcId="{ADAE38DA-BF2F-4234-9774-A8ED555B0E1F}" destId="{21FB2329-E1FC-4E30-9251-AA71A0F99634}" srcOrd="1" destOrd="0" presId="urn:microsoft.com/office/officeart/2005/8/layout/orgChart1"/>
    <dgm:cxn modelId="{8E9103C6-8F97-4DBA-9179-1D5E73B31546}" type="presParOf" srcId="{ADAE38DA-BF2F-4234-9774-A8ED555B0E1F}" destId="{5A49E554-CCF3-480B-B0F1-112B075E12C1}" srcOrd="2" destOrd="0" presId="urn:microsoft.com/office/officeart/2005/8/layout/orgChart1"/>
    <dgm:cxn modelId="{31E54C2B-F080-48CD-8D0A-77DBD2B37D9A}" type="presParOf" srcId="{85D0261A-2A36-46E2-AE5F-7243F9BCCB03}" destId="{F6B8AE67-684E-474B-9E2C-6768FAAF439F}" srcOrd="2" destOrd="0" presId="urn:microsoft.com/office/officeart/2005/8/layout/orgChart1"/>
    <dgm:cxn modelId="{5536AA0B-E79E-42D7-98DE-FEA6A01DF901}" type="presParOf" srcId="{85D0261A-2A36-46E2-AE5F-7243F9BCCB03}" destId="{ED5C7D39-5662-4EBB-B168-89E14A37C2EB}" srcOrd="3" destOrd="0" presId="urn:microsoft.com/office/officeart/2005/8/layout/orgChart1"/>
    <dgm:cxn modelId="{E5B4B9D0-7F17-48C7-829D-43C3AA40C04B}" type="presParOf" srcId="{ED5C7D39-5662-4EBB-B168-89E14A37C2EB}" destId="{318B63DD-B2C5-4244-AD16-5EF6DF4DD9B8}" srcOrd="0" destOrd="0" presId="urn:microsoft.com/office/officeart/2005/8/layout/orgChart1"/>
    <dgm:cxn modelId="{717D13C3-5A94-4FC4-9E16-1903D6CB814E}" type="presParOf" srcId="{318B63DD-B2C5-4244-AD16-5EF6DF4DD9B8}" destId="{736FFD60-61A4-43C2-9638-6EB6E4DC4DC4}" srcOrd="0" destOrd="0" presId="urn:microsoft.com/office/officeart/2005/8/layout/orgChart1"/>
    <dgm:cxn modelId="{AAD7A9F8-AF29-4656-8CE7-2DD69B97B142}" type="presParOf" srcId="{318B63DD-B2C5-4244-AD16-5EF6DF4DD9B8}" destId="{3F5FD1AF-70CC-4A64-849D-F7F5589C2618}" srcOrd="1" destOrd="0" presId="urn:microsoft.com/office/officeart/2005/8/layout/orgChart1"/>
    <dgm:cxn modelId="{CEF3EAC9-A798-4F5C-93F6-A5036B615F9C}" type="presParOf" srcId="{ED5C7D39-5662-4EBB-B168-89E14A37C2EB}" destId="{1BCCCD63-D07D-440C-AD14-52927069EE7D}" srcOrd="1" destOrd="0" presId="urn:microsoft.com/office/officeart/2005/8/layout/orgChart1"/>
    <dgm:cxn modelId="{B7A29BEA-23D7-47B7-8DDC-D607CD010FDB}" type="presParOf" srcId="{1BCCCD63-D07D-440C-AD14-52927069EE7D}" destId="{485580CD-A1E4-41F2-B420-D490F29E1472}" srcOrd="0" destOrd="0" presId="urn:microsoft.com/office/officeart/2005/8/layout/orgChart1"/>
    <dgm:cxn modelId="{5393A8EC-356E-4C87-A3D6-C630697349A3}" type="presParOf" srcId="{1BCCCD63-D07D-440C-AD14-52927069EE7D}" destId="{9DD421B6-462E-40F5-AB4F-DC0C658A9C26}" srcOrd="1" destOrd="0" presId="urn:microsoft.com/office/officeart/2005/8/layout/orgChart1"/>
    <dgm:cxn modelId="{2D6B84A2-31D8-47B2-8BEB-54A7C482262E}" type="presParOf" srcId="{9DD421B6-462E-40F5-AB4F-DC0C658A9C26}" destId="{763D25AA-D433-4CF5-BE40-69A419CBE5D9}" srcOrd="0" destOrd="0" presId="urn:microsoft.com/office/officeart/2005/8/layout/orgChart1"/>
    <dgm:cxn modelId="{3AE72343-ED22-42A8-8E0E-2F9D5830D35A}" type="presParOf" srcId="{763D25AA-D433-4CF5-BE40-69A419CBE5D9}" destId="{7D18F711-F541-4018-9CA0-3866DA09921D}" srcOrd="0" destOrd="0" presId="urn:microsoft.com/office/officeart/2005/8/layout/orgChart1"/>
    <dgm:cxn modelId="{3D39B5E0-05CA-4198-ABF3-5A48328FA85E}" type="presParOf" srcId="{763D25AA-D433-4CF5-BE40-69A419CBE5D9}" destId="{281FE124-E563-4DE6-82AC-20EF9EF33102}" srcOrd="1" destOrd="0" presId="urn:microsoft.com/office/officeart/2005/8/layout/orgChart1"/>
    <dgm:cxn modelId="{7032EBFB-F90B-469D-BE65-8EC4489CB679}" type="presParOf" srcId="{9DD421B6-462E-40F5-AB4F-DC0C658A9C26}" destId="{5CF66F4F-2310-42FF-AD9D-D31C376904D8}" srcOrd="1" destOrd="0" presId="urn:microsoft.com/office/officeart/2005/8/layout/orgChart1"/>
    <dgm:cxn modelId="{20E50CA9-63EA-48A6-93E7-FD786103217F}" type="presParOf" srcId="{5CF66F4F-2310-42FF-AD9D-D31C376904D8}" destId="{4D4396AC-3F98-49CB-A95E-675707A6288C}" srcOrd="0" destOrd="0" presId="urn:microsoft.com/office/officeart/2005/8/layout/orgChart1"/>
    <dgm:cxn modelId="{6E1ED85E-515C-4535-B0A6-226D4F15E898}" type="presParOf" srcId="{5CF66F4F-2310-42FF-AD9D-D31C376904D8}" destId="{874A26BA-ED1E-402B-AF38-2D0495FB0235}" srcOrd="1" destOrd="0" presId="urn:microsoft.com/office/officeart/2005/8/layout/orgChart1"/>
    <dgm:cxn modelId="{9D910978-8DBC-47EE-A99C-7E84A0E0ACC7}" type="presParOf" srcId="{874A26BA-ED1E-402B-AF38-2D0495FB0235}" destId="{E4F743DF-3D9F-4484-B279-27925E3E1A2E}" srcOrd="0" destOrd="0" presId="urn:microsoft.com/office/officeart/2005/8/layout/orgChart1"/>
    <dgm:cxn modelId="{1F9028D1-0853-4FD5-B294-4BAC2484E17D}" type="presParOf" srcId="{E4F743DF-3D9F-4484-B279-27925E3E1A2E}" destId="{B8D6B4C1-EE1F-4AF3-A10F-830B99A20D75}" srcOrd="0" destOrd="0" presId="urn:microsoft.com/office/officeart/2005/8/layout/orgChart1"/>
    <dgm:cxn modelId="{A002779E-66EE-48D3-BC0A-BCD58598ACB2}" type="presParOf" srcId="{E4F743DF-3D9F-4484-B279-27925E3E1A2E}" destId="{288FB880-B510-4FE3-8EC2-7080BAD4F734}" srcOrd="1" destOrd="0" presId="urn:microsoft.com/office/officeart/2005/8/layout/orgChart1"/>
    <dgm:cxn modelId="{B8B7AAD8-3DD5-4506-97C0-7B3A8B394A7A}" type="presParOf" srcId="{874A26BA-ED1E-402B-AF38-2D0495FB0235}" destId="{FBCF049A-9F25-4B93-B166-7F11F4D23253}" srcOrd="1" destOrd="0" presId="urn:microsoft.com/office/officeart/2005/8/layout/orgChart1"/>
    <dgm:cxn modelId="{957DD955-41AC-4EBB-AF11-1672BF2D7BF7}" type="presParOf" srcId="{FBCF049A-9F25-4B93-B166-7F11F4D23253}" destId="{86895189-72DB-45E2-872F-48EE5AF0BDDD}" srcOrd="0" destOrd="0" presId="urn:microsoft.com/office/officeart/2005/8/layout/orgChart1"/>
    <dgm:cxn modelId="{3FEA2CA1-EBAE-4B4C-8EE8-15483419B552}" type="presParOf" srcId="{FBCF049A-9F25-4B93-B166-7F11F4D23253}" destId="{B08D9965-667D-49FF-9FB6-7FA881F01F90}" srcOrd="1" destOrd="0" presId="urn:microsoft.com/office/officeart/2005/8/layout/orgChart1"/>
    <dgm:cxn modelId="{7CBCA1E4-4894-4F50-A6DA-AF190E54235A}" type="presParOf" srcId="{B08D9965-667D-49FF-9FB6-7FA881F01F90}" destId="{33B067D3-C87C-4899-A1CA-34DE20CBE988}" srcOrd="0" destOrd="0" presId="urn:microsoft.com/office/officeart/2005/8/layout/orgChart1"/>
    <dgm:cxn modelId="{402FEAFC-24D5-42A6-8447-1AAB68F35F1D}" type="presParOf" srcId="{33B067D3-C87C-4899-A1CA-34DE20CBE988}" destId="{850B6686-B982-4051-884C-16F517A40874}" srcOrd="0" destOrd="0" presId="urn:microsoft.com/office/officeart/2005/8/layout/orgChart1"/>
    <dgm:cxn modelId="{4A0D2B11-D0DA-4C27-BF06-E6126BDD2C1C}" type="presParOf" srcId="{33B067D3-C87C-4899-A1CA-34DE20CBE988}" destId="{4022DF77-0000-444C-991A-446508270C5F}" srcOrd="1" destOrd="0" presId="urn:microsoft.com/office/officeart/2005/8/layout/orgChart1"/>
    <dgm:cxn modelId="{15B808BC-8026-4DBD-B388-7B769ED43662}" type="presParOf" srcId="{B08D9965-667D-49FF-9FB6-7FA881F01F90}" destId="{2C200AE0-D766-4210-9F3A-58CC728BF4C1}" srcOrd="1" destOrd="0" presId="urn:microsoft.com/office/officeart/2005/8/layout/orgChart1"/>
    <dgm:cxn modelId="{4BDB8823-BA62-49FF-A728-46A052CA3533}" type="presParOf" srcId="{B08D9965-667D-49FF-9FB6-7FA881F01F90}" destId="{4F9F1DAB-0873-460A-9387-FD7F6F4ADF5A}" srcOrd="2" destOrd="0" presId="urn:microsoft.com/office/officeart/2005/8/layout/orgChart1"/>
    <dgm:cxn modelId="{F0B5ECEA-A43B-4F43-9965-C650B471E05E}" type="presParOf" srcId="{874A26BA-ED1E-402B-AF38-2D0495FB0235}" destId="{F94DF0A1-BD0F-46CD-9DE5-B501BDA1C3B2}" srcOrd="2" destOrd="0" presId="urn:microsoft.com/office/officeart/2005/8/layout/orgChart1"/>
    <dgm:cxn modelId="{6E8CBC9F-9BA0-4D0A-AC26-B8416C9C4756}" type="presParOf" srcId="{5CF66F4F-2310-42FF-AD9D-D31C376904D8}" destId="{B495537C-E5B6-467D-B44A-FF57B3A54B13}" srcOrd="2" destOrd="0" presId="urn:microsoft.com/office/officeart/2005/8/layout/orgChart1"/>
    <dgm:cxn modelId="{2D796C61-38EA-419C-A2E1-74488DA2F3D4}" type="presParOf" srcId="{5CF66F4F-2310-42FF-AD9D-D31C376904D8}" destId="{15FEE605-FF3A-4451-852A-54848C688B9B}" srcOrd="3" destOrd="0" presId="urn:microsoft.com/office/officeart/2005/8/layout/orgChart1"/>
    <dgm:cxn modelId="{BE5B1C7B-8837-4CC3-81F4-AD9C95F0A715}" type="presParOf" srcId="{15FEE605-FF3A-4451-852A-54848C688B9B}" destId="{4944B822-87FD-4391-A6EB-BA419778B40A}" srcOrd="0" destOrd="0" presId="urn:microsoft.com/office/officeart/2005/8/layout/orgChart1"/>
    <dgm:cxn modelId="{B735BC9C-6629-40E4-BB20-D9D7A0BED521}" type="presParOf" srcId="{4944B822-87FD-4391-A6EB-BA419778B40A}" destId="{B49BF7E0-D58D-4CC7-B621-6C33BD671002}" srcOrd="0" destOrd="0" presId="urn:microsoft.com/office/officeart/2005/8/layout/orgChart1"/>
    <dgm:cxn modelId="{83CD730E-61AF-4D55-A606-B4ECE5CE7311}" type="presParOf" srcId="{4944B822-87FD-4391-A6EB-BA419778B40A}" destId="{056EADBC-E8D6-47CD-8C9A-60460AF5CD94}" srcOrd="1" destOrd="0" presId="urn:microsoft.com/office/officeart/2005/8/layout/orgChart1"/>
    <dgm:cxn modelId="{97FD8CF4-63F7-4844-A998-8EA4FDFC7C55}" type="presParOf" srcId="{15FEE605-FF3A-4451-852A-54848C688B9B}" destId="{00DE3F88-7EA4-4A3D-9576-B283681ECE1C}" srcOrd="1" destOrd="0" presId="urn:microsoft.com/office/officeart/2005/8/layout/orgChart1"/>
    <dgm:cxn modelId="{7276180F-927F-4728-A9D9-9FAE55233BBA}" type="presParOf" srcId="{00DE3F88-7EA4-4A3D-9576-B283681ECE1C}" destId="{42291E71-49AC-4E68-A8BF-424390FBB708}" srcOrd="0" destOrd="0" presId="urn:microsoft.com/office/officeart/2005/8/layout/orgChart1"/>
    <dgm:cxn modelId="{BE4B383B-F668-4E13-B6F7-8E79C943494F}" type="presParOf" srcId="{00DE3F88-7EA4-4A3D-9576-B283681ECE1C}" destId="{23762F03-EE2A-40EB-9477-BB407B0510B1}" srcOrd="1" destOrd="0" presId="urn:microsoft.com/office/officeart/2005/8/layout/orgChart1"/>
    <dgm:cxn modelId="{8C5CAB98-F23C-4933-914E-21785B1E36F2}" type="presParOf" srcId="{23762F03-EE2A-40EB-9477-BB407B0510B1}" destId="{C95D6EF2-1EDF-47DD-BEDB-46097FA492D4}" srcOrd="0" destOrd="0" presId="urn:microsoft.com/office/officeart/2005/8/layout/orgChart1"/>
    <dgm:cxn modelId="{5F6E8464-244C-4060-B245-4CF3CF6FE326}" type="presParOf" srcId="{C95D6EF2-1EDF-47DD-BEDB-46097FA492D4}" destId="{D43238D0-A233-4DAB-8D0F-60AC1EDA2BF5}" srcOrd="0" destOrd="0" presId="urn:microsoft.com/office/officeart/2005/8/layout/orgChart1"/>
    <dgm:cxn modelId="{DF75F2A6-CF21-4FC2-B590-51D1D3283704}" type="presParOf" srcId="{C95D6EF2-1EDF-47DD-BEDB-46097FA492D4}" destId="{EF4BBFFA-00DF-49E4-9977-96159FAA50BF}" srcOrd="1" destOrd="0" presId="urn:microsoft.com/office/officeart/2005/8/layout/orgChart1"/>
    <dgm:cxn modelId="{FD4CE29A-A825-4D89-8622-245FD0063284}" type="presParOf" srcId="{23762F03-EE2A-40EB-9477-BB407B0510B1}" destId="{6DA1DABF-F921-4082-BF3C-1EB20DD3615F}" srcOrd="1" destOrd="0" presId="urn:microsoft.com/office/officeart/2005/8/layout/orgChart1"/>
    <dgm:cxn modelId="{7760FFF3-A2DA-42E8-B8F7-F22026959C8C}" type="presParOf" srcId="{23762F03-EE2A-40EB-9477-BB407B0510B1}" destId="{76D2D027-0A7B-4042-A700-2ED55AB0DE9F}" srcOrd="2" destOrd="0" presId="urn:microsoft.com/office/officeart/2005/8/layout/orgChart1"/>
    <dgm:cxn modelId="{174F408E-3BD1-49CC-AEFA-F13C71EC40E7}" type="presParOf" srcId="{15FEE605-FF3A-4451-852A-54848C688B9B}" destId="{4282DE5B-C62A-4404-9B51-BCB1852DEFD5}" srcOrd="2" destOrd="0" presId="urn:microsoft.com/office/officeart/2005/8/layout/orgChart1"/>
    <dgm:cxn modelId="{8B81D72F-0008-47D0-94D4-B7633A5DBD4C}" type="presParOf" srcId="{5CF66F4F-2310-42FF-AD9D-D31C376904D8}" destId="{25CDB85D-4481-4212-8DDD-53FB14523E0D}" srcOrd="4" destOrd="0" presId="urn:microsoft.com/office/officeart/2005/8/layout/orgChart1"/>
    <dgm:cxn modelId="{A0F0C9C7-A30D-4C94-BB0B-DF7589A129AD}" type="presParOf" srcId="{5CF66F4F-2310-42FF-AD9D-D31C376904D8}" destId="{5A7C1790-11FB-4EB1-895E-0A3CDAB7181E}" srcOrd="5" destOrd="0" presId="urn:microsoft.com/office/officeart/2005/8/layout/orgChart1"/>
    <dgm:cxn modelId="{3BE29BC5-BFB8-4F62-8425-1BDD388B96EE}" type="presParOf" srcId="{5A7C1790-11FB-4EB1-895E-0A3CDAB7181E}" destId="{6A453378-E4D0-43AD-AFFA-B210541B2354}" srcOrd="0" destOrd="0" presId="urn:microsoft.com/office/officeart/2005/8/layout/orgChart1"/>
    <dgm:cxn modelId="{61E97E52-E1BA-4EA9-95BA-88C76BF8B67B}" type="presParOf" srcId="{6A453378-E4D0-43AD-AFFA-B210541B2354}" destId="{517ABFDE-D565-4DC2-81A5-E91930C6CC83}" srcOrd="0" destOrd="0" presId="urn:microsoft.com/office/officeart/2005/8/layout/orgChart1"/>
    <dgm:cxn modelId="{6EBF19ED-8E68-4B09-99D6-486D41A1AC63}" type="presParOf" srcId="{6A453378-E4D0-43AD-AFFA-B210541B2354}" destId="{C06620EF-F752-4298-AEB1-AC1564104312}" srcOrd="1" destOrd="0" presId="urn:microsoft.com/office/officeart/2005/8/layout/orgChart1"/>
    <dgm:cxn modelId="{09C55CB6-BA08-4A7A-89E8-D09F1D80BE7C}" type="presParOf" srcId="{5A7C1790-11FB-4EB1-895E-0A3CDAB7181E}" destId="{D7025016-E79A-4446-95B7-E755D9B26582}" srcOrd="1" destOrd="0" presId="urn:microsoft.com/office/officeart/2005/8/layout/orgChart1"/>
    <dgm:cxn modelId="{564E4521-D4EF-4EDA-AB0A-DDAF4C65ADB4}" type="presParOf" srcId="{D7025016-E79A-4446-95B7-E755D9B26582}" destId="{4A14AE97-F3B8-487F-89A2-5A25F96F208B}" srcOrd="0" destOrd="0" presId="urn:microsoft.com/office/officeart/2005/8/layout/orgChart1"/>
    <dgm:cxn modelId="{11A06473-C788-4669-B224-B96480886A6D}" type="presParOf" srcId="{D7025016-E79A-4446-95B7-E755D9B26582}" destId="{5D7481EB-C7F8-4A89-83F1-20AC362E61D7}" srcOrd="1" destOrd="0" presId="urn:microsoft.com/office/officeart/2005/8/layout/orgChart1"/>
    <dgm:cxn modelId="{196A5C6E-6854-4F62-8D86-226E76C1E474}" type="presParOf" srcId="{5D7481EB-C7F8-4A89-83F1-20AC362E61D7}" destId="{1D719825-ADC7-469E-8D30-BCF43F1B2900}" srcOrd="0" destOrd="0" presId="urn:microsoft.com/office/officeart/2005/8/layout/orgChart1"/>
    <dgm:cxn modelId="{E5EC60E8-CA1E-4BE1-AA6E-614A80759D04}" type="presParOf" srcId="{1D719825-ADC7-469E-8D30-BCF43F1B2900}" destId="{4FE6AEF5-8FCF-41C7-90A2-7FFD8FFECC9D}" srcOrd="0" destOrd="0" presId="urn:microsoft.com/office/officeart/2005/8/layout/orgChart1"/>
    <dgm:cxn modelId="{292A3A7C-69FB-442D-90AB-22BC49B60B85}" type="presParOf" srcId="{1D719825-ADC7-469E-8D30-BCF43F1B2900}" destId="{5D3805E0-303A-4267-9501-CB374DBC29DF}" srcOrd="1" destOrd="0" presId="urn:microsoft.com/office/officeart/2005/8/layout/orgChart1"/>
    <dgm:cxn modelId="{D64F6433-00C5-4D82-805E-5A0A714A1F4E}" type="presParOf" srcId="{5D7481EB-C7F8-4A89-83F1-20AC362E61D7}" destId="{DE2511CE-539F-4D2D-89F1-6F409BA61960}" srcOrd="1" destOrd="0" presId="urn:microsoft.com/office/officeart/2005/8/layout/orgChart1"/>
    <dgm:cxn modelId="{FD1F29C0-CBE0-429D-9346-E64231029BE5}" type="presParOf" srcId="{5D7481EB-C7F8-4A89-83F1-20AC362E61D7}" destId="{DACEDD27-FA13-4378-B53A-8B06BDEC0FE9}" srcOrd="2" destOrd="0" presId="urn:microsoft.com/office/officeart/2005/8/layout/orgChart1"/>
    <dgm:cxn modelId="{F1B79037-0C25-41C4-9A51-3C5D7DEA4BD1}" type="presParOf" srcId="{5A7C1790-11FB-4EB1-895E-0A3CDAB7181E}" destId="{D6FF7E4F-A493-4188-ACC2-764647BF3F22}" srcOrd="2" destOrd="0" presId="urn:microsoft.com/office/officeart/2005/8/layout/orgChart1"/>
    <dgm:cxn modelId="{E6F77515-4E2A-4800-8823-79CB0A69B757}" type="presParOf" srcId="{5CF66F4F-2310-42FF-AD9D-D31C376904D8}" destId="{CDBBE22F-D5FE-408E-B996-C56E8298B45E}" srcOrd="6" destOrd="0" presId="urn:microsoft.com/office/officeart/2005/8/layout/orgChart1"/>
    <dgm:cxn modelId="{DE0C3DCC-DB2A-45A3-AA5B-06A65F8DB040}" type="presParOf" srcId="{5CF66F4F-2310-42FF-AD9D-D31C376904D8}" destId="{45391F7A-F5BF-4126-AC25-71FF8B61CA85}" srcOrd="7" destOrd="0" presId="urn:microsoft.com/office/officeart/2005/8/layout/orgChart1"/>
    <dgm:cxn modelId="{255CCF9C-8986-40DA-9D0D-212D82AFFD32}" type="presParOf" srcId="{45391F7A-F5BF-4126-AC25-71FF8B61CA85}" destId="{DDF74793-920D-4088-A4CF-EDB601D5CC8B}" srcOrd="0" destOrd="0" presId="urn:microsoft.com/office/officeart/2005/8/layout/orgChart1"/>
    <dgm:cxn modelId="{CB219DF1-9073-4D0D-9260-8521AA5C3FB7}" type="presParOf" srcId="{DDF74793-920D-4088-A4CF-EDB601D5CC8B}" destId="{D25A42AD-BE90-4237-9312-FE47CA99C926}" srcOrd="0" destOrd="0" presId="urn:microsoft.com/office/officeart/2005/8/layout/orgChart1"/>
    <dgm:cxn modelId="{7442787B-C6F6-4FFF-A706-4F524E68E9C5}" type="presParOf" srcId="{DDF74793-920D-4088-A4CF-EDB601D5CC8B}" destId="{CD82871D-C7FF-4235-A407-F11807DF8CC8}" srcOrd="1" destOrd="0" presId="urn:microsoft.com/office/officeart/2005/8/layout/orgChart1"/>
    <dgm:cxn modelId="{1DB132D3-538D-468D-BB0B-EAA29E8BDB81}" type="presParOf" srcId="{45391F7A-F5BF-4126-AC25-71FF8B61CA85}" destId="{0B9087ED-A798-42D4-89EE-A621767D5CA2}" srcOrd="1" destOrd="0" presId="urn:microsoft.com/office/officeart/2005/8/layout/orgChart1"/>
    <dgm:cxn modelId="{AC00FEA7-1F61-45B9-AA48-C210BC1CDEC4}" type="presParOf" srcId="{0B9087ED-A798-42D4-89EE-A621767D5CA2}" destId="{4787BF34-F86E-4789-B4C5-200D5627E3B1}" srcOrd="0" destOrd="0" presId="urn:microsoft.com/office/officeart/2005/8/layout/orgChart1"/>
    <dgm:cxn modelId="{2C73E7B3-9856-4B43-9841-37C168A0B36C}" type="presParOf" srcId="{0B9087ED-A798-42D4-89EE-A621767D5CA2}" destId="{9506599A-1459-4907-9498-6CA64571CC14}" srcOrd="1" destOrd="0" presId="urn:microsoft.com/office/officeart/2005/8/layout/orgChart1"/>
    <dgm:cxn modelId="{3A7D758C-1675-4EB8-BCEF-2A100D6A23B1}" type="presParOf" srcId="{9506599A-1459-4907-9498-6CA64571CC14}" destId="{DBF0789B-F789-4B26-8AEB-C12FC4E6DC84}" srcOrd="0" destOrd="0" presId="urn:microsoft.com/office/officeart/2005/8/layout/orgChart1"/>
    <dgm:cxn modelId="{8166711E-211D-4BD1-BFA0-09A30845547C}" type="presParOf" srcId="{DBF0789B-F789-4B26-8AEB-C12FC4E6DC84}" destId="{569EBD8E-9648-4824-BF78-C0A050E928B1}" srcOrd="0" destOrd="0" presId="urn:microsoft.com/office/officeart/2005/8/layout/orgChart1"/>
    <dgm:cxn modelId="{CF4F4482-3549-479B-9909-2799F3B495FB}" type="presParOf" srcId="{DBF0789B-F789-4B26-8AEB-C12FC4E6DC84}" destId="{962D143E-A1C9-456D-8A3D-75B59A8D2BBE}" srcOrd="1" destOrd="0" presId="urn:microsoft.com/office/officeart/2005/8/layout/orgChart1"/>
    <dgm:cxn modelId="{5897EFE7-9AD4-4023-BD41-AF79BED07F84}" type="presParOf" srcId="{9506599A-1459-4907-9498-6CA64571CC14}" destId="{281A66C7-5FA7-4FAC-8062-306A1BD64B41}" srcOrd="1" destOrd="0" presId="urn:microsoft.com/office/officeart/2005/8/layout/orgChart1"/>
    <dgm:cxn modelId="{5E359E2F-1BE3-4A3A-8763-F840E2B8B86D}" type="presParOf" srcId="{9506599A-1459-4907-9498-6CA64571CC14}" destId="{F3497803-B807-4146-9832-0BF6D456B842}" srcOrd="2" destOrd="0" presId="urn:microsoft.com/office/officeart/2005/8/layout/orgChart1"/>
    <dgm:cxn modelId="{127FB1BA-9FB0-47F2-A0C3-0802A88259DA}" type="presParOf" srcId="{45391F7A-F5BF-4126-AC25-71FF8B61CA85}" destId="{DD345288-985A-4A77-A2D0-EACC984DDD06}" srcOrd="2" destOrd="0" presId="urn:microsoft.com/office/officeart/2005/8/layout/orgChart1"/>
    <dgm:cxn modelId="{F09AE5C4-0DF0-4458-A154-9D5461A7E6DE}" type="presParOf" srcId="{9DD421B6-462E-40F5-AB4F-DC0C658A9C26}" destId="{6723102B-F2EF-4E60-820C-627C6F70C980}" srcOrd="2" destOrd="0" presId="urn:microsoft.com/office/officeart/2005/8/layout/orgChart1"/>
    <dgm:cxn modelId="{E8B729EB-9A52-48D7-BB56-E53B49A9C0DE}" type="presParOf" srcId="{ED5C7D39-5662-4EBB-B168-89E14A37C2EB}" destId="{CAF0FD55-D00B-4DB0-BDB4-07135093DE5C}" srcOrd="2" destOrd="0" presId="urn:microsoft.com/office/officeart/2005/8/layout/orgChart1"/>
    <dgm:cxn modelId="{E6F11051-C86D-4277-B276-1EF395285A9B}" type="presParOf" srcId="{4E45B794-B439-4107-A504-62E9BB4062A2}" destId="{44D58240-3546-4702-A877-C04098F775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BF34-F86E-4789-B4C5-200D5627E3B1}">
      <dsp:nvSpPr>
        <dsp:cNvPr id="0" name=""/>
        <dsp:cNvSpPr/>
      </dsp:nvSpPr>
      <dsp:spPr>
        <a:xfrm>
          <a:off x="6156672" y="4266671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BE22F-D5FE-408E-B996-C56E8298B45E}">
      <dsp:nvSpPr>
        <dsp:cNvPr id="0" name=""/>
        <dsp:cNvSpPr/>
      </dsp:nvSpPr>
      <dsp:spPr>
        <a:xfrm>
          <a:off x="3861221" y="3114890"/>
          <a:ext cx="2944341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2944341" y="170333"/>
              </a:lnTo>
              <a:lnTo>
                <a:pt x="2944341" y="340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4AE97-F3B8-487F-89A2-5A25F96F208B}">
      <dsp:nvSpPr>
        <dsp:cNvPr id="0" name=""/>
        <dsp:cNvSpPr/>
      </dsp:nvSpPr>
      <dsp:spPr>
        <a:xfrm>
          <a:off x="4193778" y="4266671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DB85D-4481-4212-8DDD-53FB14523E0D}">
      <dsp:nvSpPr>
        <dsp:cNvPr id="0" name=""/>
        <dsp:cNvSpPr/>
      </dsp:nvSpPr>
      <dsp:spPr>
        <a:xfrm>
          <a:off x="3861221" y="3114890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981447" y="170333"/>
              </a:lnTo>
              <a:lnTo>
                <a:pt x="981447" y="340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91E71-49AC-4E68-A8BF-424390FBB708}">
      <dsp:nvSpPr>
        <dsp:cNvPr id="0" name=""/>
        <dsp:cNvSpPr/>
      </dsp:nvSpPr>
      <dsp:spPr>
        <a:xfrm>
          <a:off x="2230883" y="4266671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5537C-E5B6-467D-B44A-FF57B3A54B13}">
      <dsp:nvSpPr>
        <dsp:cNvPr id="0" name=""/>
        <dsp:cNvSpPr/>
      </dsp:nvSpPr>
      <dsp:spPr>
        <a:xfrm>
          <a:off x="2879774" y="3114890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981447" y="0"/>
              </a:moveTo>
              <a:lnTo>
                <a:pt x="981447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95189-72DB-45E2-872F-48EE5AF0BDDD}">
      <dsp:nvSpPr>
        <dsp:cNvPr id="0" name=""/>
        <dsp:cNvSpPr/>
      </dsp:nvSpPr>
      <dsp:spPr>
        <a:xfrm>
          <a:off x="267989" y="4266671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96AC-3F98-49CB-A95E-675707A6288C}">
      <dsp:nvSpPr>
        <dsp:cNvPr id="0" name=""/>
        <dsp:cNvSpPr/>
      </dsp:nvSpPr>
      <dsp:spPr>
        <a:xfrm>
          <a:off x="916880" y="3114890"/>
          <a:ext cx="2944341" cy="340667"/>
        </a:xfrm>
        <a:custGeom>
          <a:avLst/>
          <a:gdLst/>
          <a:ahLst/>
          <a:cxnLst/>
          <a:rect l="0" t="0" r="0" b="0"/>
          <a:pathLst>
            <a:path>
              <a:moveTo>
                <a:pt x="2944341" y="0"/>
              </a:moveTo>
              <a:lnTo>
                <a:pt x="2944341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580CD-A1E4-41F2-B420-D490F29E1472}">
      <dsp:nvSpPr>
        <dsp:cNvPr id="0" name=""/>
        <dsp:cNvSpPr/>
      </dsp:nvSpPr>
      <dsp:spPr>
        <a:xfrm>
          <a:off x="2404348" y="1990411"/>
          <a:ext cx="1456873" cy="313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31"/>
              </a:lnTo>
              <a:lnTo>
                <a:pt x="1456873" y="143031"/>
              </a:lnTo>
              <a:lnTo>
                <a:pt x="1456873" y="3133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8AE67-684E-474B-9E2C-6768FAAF439F}">
      <dsp:nvSpPr>
        <dsp:cNvPr id="0" name=""/>
        <dsp:cNvSpPr/>
      </dsp:nvSpPr>
      <dsp:spPr>
        <a:xfrm>
          <a:off x="2404348" y="811328"/>
          <a:ext cx="475425" cy="367969"/>
        </a:xfrm>
        <a:custGeom>
          <a:avLst/>
          <a:gdLst/>
          <a:ahLst/>
          <a:cxnLst/>
          <a:rect l="0" t="0" r="0" b="0"/>
          <a:pathLst>
            <a:path>
              <a:moveTo>
                <a:pt x="475425" y="0"/>
              </a:moveTo>
              <a:lnTo>
                <a:pt x="475425" y="197635"/>
              </a:lnTo>
              <a:lnTo>
                <a:pt x="0" y="197635"/>
              </a:lnTo>
              <a:lnTo>
                <a:pt x="0" y="3679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8CAF4-26D4-46F6-BFAA-D3D4D734E9B0}">
      <dsp:nvSpPr>
        <dsp:cNvPr id="0" name=""/>
        <dsp:cNvSpPr/>
      </dsp:nvSpPr>
      <dsp:spPr>
        <a:xfrm>
          <a:off x="2879774" y="811328"/>
          <a:ext cx="2539855" cy="32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6"/>
              </a:lnTo>
              <a:lnTo>
                <a:pt x="2539855" y="159326"/>
              </a:lnTo>
              <a:lnTo>
                <a:pt x="2539855" y="3296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2EF41-7160-42C3-8161-AB94101E332D}">
      <dsp:nvSpPr>
        <dsp:cNvPr id="0" name=""/>
        <dsp:cNvSpPr/>
      </dsp:nvSpPr>
      <dsp:spPr>
        <a:xfrm>
          <a:off x="2068661" y="215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Stichting </a:t>
          </a:r>
        </a:p>
      </dsp:txBody>
      <dsp:txXfrm>
        <a:off x="2068661" y="215"/>
        <a:ext cx="1622226" cy="811113"/>
      </dsp:txXfrm>
    </dsp:sp>
    <dsp:sp modelId="{ECBF0D11-FF11-49E0-B92E-08B89DF7E664}">
      <dsp:nvSpPr>
        <dsp:cNvPr id="0" name=""/>
        <dsp:cNvSpPr/>
      </dsp:nvSpPr>
      <dsp:spPr>
        <a:xfrm>
          <a:off x="4608516" y="1140989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KVW Breugel</a:t>
          </a:r>
        </a:p>
      </dsp:txBody>
      <dsp:txXfrm>
        <a:off x="4608516" y="1140989"/>
        <a:ext cx="1622226" cy="811113"/>
      </dsp:txXfrm>
    </dsp:sp>
    <dsp:sp modelId="{736FFD60-61A4-43C2-9638-6EB6E4DC4DC4}">
      <dsp:nvSpPr>
        <dsp:cNvPr id="0" name=""/>
        <dsp:cNvSpPr/>
      </dsp:nvSpPr>
      <dsp:spPr>
        <a:xfrm>
          <a:off x="1593235" y="1179298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Kindervakantiespelweek Son</a:t>
          </a:r>
        </a:p>
      </dsp:txBody>
      <dsp:txXfrm>
        <a:off x="1593235" y="1179298"/>
        <a:ext cx="1622226" cy="811113"/>
      </dsp:txXfrm>
    </dsp:sp>
    <dsp:sp modelId="{7D18F711-F541-4018-9CA0-3866DA09921D}">
      <dsp:nvSpPr>
        <dsp:cNvPr id="0" name=""/>
        <dsp:cNvSpPr/>
      </dsp:nvSpPr>
      <dsp:spPr>
        <a:xfrm>
          <a:off x="3050108" y="2303776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Werkgroep</a:t>
          </a:r>
        </a:p>
      </dsp:txBody>
      <dsp:txXfrm>
        <a:off x="3050108" y="2303776"/>
        <a:ext cx="1622226" cy="811113"/>
      </dsp:txXfrm>
    </dsp:sp>
    <dsp:sp modelId="{B8D6B4C1-EE1F-4AF3-A10F-830B99A20D75}">
      <dsp:nvSpPr>
        <dsp:cNvPr id="0" name=""/>
        <dsp:cNvSpPr/>
      </dsp:nvSpPr>
      <dsp:spPr>
        <a:xfrm>
          <a:off x="105767" y="3455557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Leeftijdsgroep groep 1-2 (kleuters)</a:t>
          </a:r>
        </a:p>
      </dsp:txBody>
      <dsp:txXfrm>
        <a:off x="105767" y="3455557"/>
        <a:ext cx="1622226" cy="811113"/>
      </dsp:txXfrm>
    </dsp:sp>
    <dsp:sp modelId="{850B6686-B982-4051-884C-16F517A40874}">
      <dsp:nvSpPr>
        <dsp:cNvPr id="0" name=""/>
        <dsp:cNvSpPr/>
      </dsp:nvSpPr>
      <dsp:spPr>
        <a:xfrm>
          <a:off x="511323" y="4607338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Vrijwilligers die groepjes begeleiden</a:t>
          </a:r>
        </a:p>
      </dsp:txBody>
      <dsp:txXfrm>
        <a:off x="511323" y="4607338"/>
        <a:ext cx="1622226" cy="811113"/>
      </dsp:txXfrm>
    </dsp:sp>
    <dsp:sp modelId="{B49BF7E0-D58D-4CC7-B621-6C33BD671002}">
      <dsp:nvSpPr>
        <dsp:cNvPr id="0" name=""/>
        <dsp:cNvSpPr/>
      </dsp:nvSpPr>
      <dsp:spPr>
        <a:xfrm>
          <a:off x="2068661" y="3455557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Leeftijdsgroep groepen 3-4</a:t>
          </a:r>
        </a:p>
      </dsp:txBody>
      <dsp:txXfrm>
        <a:off x="2068661" y="3455557"/>
        <a:ext cx="1622226" cy="811113"/>
      </dsp:txXfrm>
    </dsp:sp>
    <dsp:sp modelId="{D43238D0-A233-4DAB-8D0F-60AC1EDA2BF5}">
      <dsp:nvSpPr>
        <dsp:cNvPr id="0" name=""/>
        <dsp:cNvSpPr/>
      </dsp:nvSpPr>
      <dsp:spPr>
        <a:xfrm>
          <a:off x="2474217" y="4607338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Vrijwilligers die groepjes begeleiden</a:t>
          </a:r>
        </a:p>
      </dsp:txBody>
      <dsp:txXfrm>
        <a:off x="2474217" y="4607338"/>
        <a:ext cx="1622226" cy="811113"/>
      </dsp:txXfrm>
    </dsp:sp>
    <dsp:sp modelId="{517ABFDE-D565-4DC2-81A5-E91930C6CC83}">
      <dsp:nvSpPr>
        <dsp:cNvPr id="0" name=""/>
        <dsp:cNvSpPr/>
      </dsp:nvSpPr>
      <dsp:spPr>
        <a:xfrm>
          <a:off x="4031555" y="3455557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Leeftijdsgroep groepen 5-6</a:t>
          </a:r>
        </a:p>
      </dsp:txBody>
      <dsp:txXfrm>
        <a:off x="4031555" y="3455557"/>
        <a:ext cx="1622226" cy="811113"/>
      </dsp:txXfrm>
    </dsp:sp>
    <dsp:sp modelId="{4FE6AEF5-8FCF-41C7-90A2-7FFD8FFECC9D}">
      <dsp:nvSpPr>
        <dsp:cNvPr id="0" name=""/>
        <dsp:cNvSpPr/>
      </dsp:nvSpPr>
      <dsp:spPr>
        <a:xfrm>
          <a:off x="4437112" y="4607338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Vrijwilligers die groepjes begeleiden</a:t>
          </a:r>
        </a:p>
      </dsp:txBody>
      <dsp:txXfrm>
        <a:off x="4437112" y="4607338"/>
        <a:ext cx="1622226" cy="811113"/>
      </dsp:txXfrm>
    </dsp:sp>
    <dsp:sp modelId="{D25A42AD-BE90-4237-9312-FE47CA99C926}">
      <dsp:nvSpPr>
        <dsp:cNvPr id="0" name=""/>
        <dsp:cNvSpPr/>
      </dsp:nvSpPr>
      <dsp:spPr>
        <a:xfrm>
          <a:off x="5994449" y="3455557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Leeftijdsgroep groepen 7-8</a:t>
          </a:r>
        </a:p>
      </dsp:txBody>
      <dsp:txXfrm>
        <a:off x="5994449" y="3455557"/>
        <a:ext cx="1622226" cy="811113"/>
      </dsp:txXfrm>
    </dsp:sp>
    <dsp:sp modelId="{569EBD8E-9648-4824-BF78-C0A050E928B1}">
      <dsp:nvSpPr>
        <dsp:cNvPr id="0" name=""/>
        <dsp:cNvSpPr/>
      </dsp:nvSpPr>
      <dsp:spPr>
        <a:xfrm>
          <a:off x="6400006" y="4607338"/>
          <a:ext cx="1622226" cy="8111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Vrijwilligers die groepjes begeleiden</a:t>
          </a:r>
        </a:p>
      </dsp:txBody>
      <dsp:txXfrm>
        <a:off x="6400006" y="4607338"/>
        <a:ext cx="1622226" cy="81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6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5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5B540-0599-739B-08C2-D42F27943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771394"/>
            <a:ext cx="5309181" cy="3130807"/>
          </a:xfrm>
        </p:spPr>
        <p:txBody>
          <a:bodyPr>
            <a:normAutofit/>
          </a:bodyPr>
          <a:lstStyle/>
          <a:p>
            <a:r>
              <a:rPr lang="en-US" dirty="0" err="1"/>
              <a:t>Inloopavonden</a:t>
            </a:r>
            <a:r>
              <a:rPr lang="en-US" dirty="0"/>
              <a:t> </a:t>
            </a:r>
            <a:r>
              <a:rPr lang="en-US" dirty="0" err="1"/>
              <a:t>Werkgroep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2D0B3-DE6F-460F-0071-63A18D580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32DEEAB7-EA0E-7CBA-174C-346855DC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9" r="8509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D74F41-891C-6E1A-F878-E1B0CD6BF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5476774" y="2902078"/>
            <a:ext cx="2115405" cy="2000251"/>
          </a:xfrm>
          <a:prstGeom prst="rect">
            <a:avLst/>
          </a:prstGeom>
        </p:spPr>
      </p:pic>
      <p:pic>
        <p:nvPicPr>
          <p:cNvPr id="6" name="Picture 5" descr="A group of people in a forest&#10;&#10;Description automatically generated with low confidence">
            <a:extLst>
              <a:ext uri="{FF2B5EF4-FFF2-40B4-BE49-F238E27FC236}">
                <a16:creationId xmlns:a16="http://schemas.microsoft.com/office/drawing/2014/main" id="{1057896B-36CB-0838-6529-ED8EC965A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049649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37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3230-8D15-748A-531C-78149348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 </a:t>
            </a:r>
            <a:r>
              <a:rPr lang="en-US" dirty="0" err="1"/>
              <a:t>Kindervakantiespelweek</a:t>
            </a:r>
            <a:endParaRPr lang="en-US" dirty="0"/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60C303-0581-D3DF-B726-59A79AB54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5216979"/>
            <a:ext cx="7315200" cy="12763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69993A-D2C0-DB10-CB84-50C234D75D72}"/>
              </a:ext>
            </a:extLst>
          </p:cNvPr>
          <p:cNvSpPr txBox="1"/>
          <p:nvPr/>
        </p:nvSpPr>
        <p:spPr>
          <a:xfrm>
            <a:off x="751113" y="2111552"/>
            <a:ext cx="9133116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00" dirty="0"/>
              <a:t>De Initiatiefgroep Kindervakantiespelweek Son is in 1977 opgericht.</a:t>
            </a:r>
          </a:p>
          <a:p>
            <a:r>
              <a:rPr lang="nl-NL" sz="2100" dirty="0"/>
              <a:t>De doelstelling van deze initiatiefgroep is het jaarlijks organiseren van een Kindervakantiespelweek in de laatste week van de grote vakantie, zodat: </a:t>
            </a:r>
          </a:p>
          <a:p>
            <a:pPr marL="342900" indent="-342900">
              <a:buAutoNum type="arabicPeriod"/>
            </a:pPr>
            <a:r>
              <a:rPr lang="nl-NL" sz="2100" dirty="0"/>
              <a:t>kinderen die niet op vakantie gaan toch een vakantiebeleving hebben,</a:t>
            </a:r>
          </a:p>
          <a:p>
            <a:pPr marL="342900" indent="-342900">
              <a:buAutoNum type="arabicPeriod"/>
            </a:pPr>
            <a:r>
              <a:rPr lang="nl-NL" sz="2100" dirty="0"/>
              <a:t>kinderen weer in het schoolritme komen en </a:t>
            </a:r>
          </a:p>
          <a:p>
            <a:pPr marL="342900" indent="-342900">
              <a:buAutoNum type="arabicPeriod"/>
            </a:pPr>
            <a:r>
              <a:rPr lang="nl-NL" sz="2100" dirty="0"/>
              <a:t>jeugd en jongeren worden ingezet voor vrijwilligerswerk.</a:t>
            </a:r>
            <a:endParaRPr lang="en-US" sz="2100" dirty="0"/>
          </a:p>
        </p:txBody>
      </p:sp>
      <p:pic>
        <p:nvPicPr>
          <p:cNvPr id="8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CED057-3E24-C91D-2A76-88328782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9972574" y="220439"/>
            <a:ext cx="2115405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E898-2899-0E9D-82FE-17D9DEB7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Opzet KVS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40A23B-5E4F-50E6-BD4E-612185A72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809242"/>
              </p:ext>
            </p:extLst>
          </p:nvPr>
        </p:nvGraphicFramePr>
        <p:xfrm>
          <a:off x="235158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96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07374C-3D04-4E33-AD34-A5A114E6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C0E0E1-80CB-4698-92C7-E733DF27D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75907" y="0"/>
            <a:ext cx="8005277" cy="6858000"/>
            <a:chOff x="4175907" y="0"/>
            <a:chExt cx="8005277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4CD215-0ACA-426E-A1FA-C5FB57472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75907" y="0"/>
              <a:ext cx="6124291" cy="2787589"/>
            </a:xfrm>
            <a:custGeom>
              <a:avLst/>
              <a:gdLst>
                <a:gd name="connsiteX0" fmla="*/ 2169698 w 6124291"/>
                <a:gd name="connsiteY0" fmla="*/ 1998953 h 2787589"/>
                <a:gd name="connsiteX1" fmla="*/ 2395254 w 6124291"/>
                <a:gd name="connsiteY1" fmla="*/ 2224509 h 2787589"/>
                <a:gd name="connsiteX2" fmla="*/ 2169698 w 6124291"/>
                <a:gd name="connsiteY2" fmla="*/ 2450064 h 2787589"/>
                <a:gd name="connsiteX3" fmla="*/ 1944142 w 6124291"/>
                <a:gd name="connsiteY3" fmla="*/ 2224509 h 2787589"/>
                <a:gd name="connsiteX4" fmla="*/ 2169698 w 6124291"/>
                <a:gd name="connsiteY4" fmla="*/ 1998953 h 2787589"/>
                <a:gd name="connsiteX5" fmla="*/ 832074 w 6124291"/>
                <a:gd name="connsiteY5" fmla="*/ 0 h 2787589"/>
                <a:gd name="connsiteX6" fmla="*/ 5842210 w 6124291"/>
                <a:gd name="connsiteY6" fmla="*/ 0 h 2787589"/>
                <a:gd name="connsiteX7" fmla="*/ 5892473 w 6124291"/>
                <a:gd name="connsiteY7" fmla="*/ 55579 h 2787589"/>
                <a:gd name="connsiteX8" fmla="*/ 6076059 w 6124291"/>
                <a:gd name="connsiteY8" fmla="*/ 401079 h 2787589"/>
                <a:gd name="connsiteX9" fmla="*/ 5422943 w 6124291"/>
                <a:gd name="connsiteY9" fmla="*/ 1717053 h 2787589"/>
                <a:gd name="connsiteX10" fmla="*/ 5183741 w 6124291"/>
                <a:gd name="connsiteY10" fmla="*/ 1773166 h 2787589"/>
                <a:gd name="connsiteX11" fmla="*/ 5184263 w 6124291"/>
                <a:gd name="connsiteY11" fmla="*/ 1773485 h 2787589"/>
                <a:gd name="connsiteX12" fmla="*/ 4414509 w 6124291"/>
                <a:gd name="connsiteY12" fmla="*/ 2273010 h 2787589"/>
                <a:gd name="connsiteX13" fmla="*/ 3801589 w 6124291"/>
                <a:gd name="connsiteY13" fmla="*/ 2745517 h 2787589"/>
                <a:gd name="connsiteX14" fmla="*/ 2526365 w 6124291"/>
                <a:gd name="connsiteY14" fmla="*/ 2137601 h 2787589"/>
                <a:gd name="connsiteX15" fmla="*/ 2513631 w 6124291"/>
                <a:gd name="connsiteY15" fmla="*/ 2105854 h 2787589"/>
                <a:gd name="connsiteX16" fmla="*/ 2044916 w 6124291"/>
                <a:gd name="connsiteY16" fmla="*/ 1884001 h 2787589"/>
                <a:gd name="connsiteX17" fmla="*/ 2031125 w 6124291"/>
                <a:gd name="connsiteY17" fmla="*/ 1888706 h 2787589"/>
                <a:gd name="connsiteX18" fmla="*/ 1204717 w 6124291"/>
                <a:gd name="connsiteY18" fmla="*/ 1828951 h 2787589"/>
                <a:gd name="connsiteX19" fmla="*/ 743736 w 6124291"/>
                <a:gd name="connsiteY19" fmla="*/ 400553 h 2787589"/>
                <a:gd name="connsiteX20" fmla="*/ 833375 w 6124291"/>
                <a:gd name="connsiteY20" fmla="*/ 87123 h 2787589"/>
                <a:gd name="connsiteX21" fmla="*/ 0 w 6124291"/>
                <a:gd name="connsiteY21" fmla="*/ 0 h 2787589"/>
                <a:gd name="connsiteX22" fmla="*/ 671177 w 6124291"/>
                <a:gd name="connsiteY22" fmla="*/ 0 h 2787589"/>
                <a:gd name="connsiteX23" fmla="*/ 657261 w 6124291"/>
                <a:gd name="connsiteY23" fmla="*/ 44833 h 2787589"/>
                <a:gd name="connsiteX24" fmla="*/ 335589 w 6124291"/>
                <a:gd name="connsiteY24" fmla="*/ 258051 h 2787589"/>
                <a:gd name="connsiteX25" fmla="*/ 13917 w 6124291"/>
                <a:gd name="connsiteY25" fmla="*/ 44833 h 278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24291" h="2787589">
                  <a:moveTo>
                    <a:pt x="2169698" y="1998953"/>
                  </a:moveTo>
                  <a:cubicBezTo>
                    <a:pt x="2294269" y="1998953"/>
                    <a:pt x="2395254" y="2099938"/>
                    <a:pt x="2395254" y="2224509"/>
                  </a:cubicBezTo>
                  <a:cubicBezTo>
                    <a:pt x="2395254" y="2349079"/>
                    <a:pt x="2294269" y="2450064"/>
                    <a:pt x="2169698" y="2450064"/>
                  </a:cubicBezTo>
                  <a:cubicBezTo>
                    <a:pt x="2045128" y="2450064"/>
                    <a:pt x="1944142" y="2349079"/>
                    <a:pt x="1944142" y="2224509"/>
                  </a:cubicBezTo>
                  <a:cubicBezTo>
                    <a:pt x="1944142" y="2099938"/>
                    <a:pt x="2045128" y="1998953"/>
                    <a:pt x="2169698" y="1998953"/>
                  </a:cubicBezTo>
                  <a:close/>
                  <a:moveTo>
                    <a:pt x="832074" y="0"/>
                  </a:moveTo>
                  <a:lnTo>
                    <a:pt x="5842210" y="0"/>
                  </a:lnTo>
                  <a:lnTo>
                    <a:pt x="5892473" y="55579"/>
                  </a:lnTo>
                  <a:cubicBezTo>
                    <a:pt x="5973457" y="156934"/>
                    <a:pt x="6036254" y="273670"/>
                    <a:pt x="6076059" y="401079"/>
                  </a:cubicBezTo>
                  <a:cubicBezTo>
                    <a:pt x="6245401" y="940620"/>
                    <a:pt x="5954897" y="1525714"/>
                    <a:pt x="5422943" y="1717053"/>
                  </a:cubicBezTo>
                  <a:cubicBezTo>
                    <a:pt x="5345615" y="1744842"/>
                    <a:pt x="5265361" y="1763696"/>
                    <a:pt x="5183741" y="1773166"/>
                  </a:cubicBezTo>
                  <a:lnTo>
                    <a:pt x="5184263" y="1773485"/>
                  </a:lnTo>
                  <a:cubicBezTo>
                    <a:pt x="4863835" y="1810875"/>
                    <a:pt x="4579210" y="1995640"/>
                    <a:pt x="4414509" y="2273010"/>
                  </a:cubicBezTo>
                  <a:cubicBezTo>
                    <a:pt x="4277279" y="2502353"/>
                    <a:pt x="4058289" y="2671183"/>
                    <a:pt x="3801589" y="2745517"/>
                  </a:cubicBezTo>
                  <a:cubicBezTo>
                    <a:pt x="3286810" y="2895732"/>
                    <a:pt x="2733619" y="2632257"/>
                    <a:pt x="2526365" y="2137601"/>
                  </a:cubicBezTo>
                  <a:cubicBezTo>
                    <a:pt x="2521931" y="2127029"/>
                    <a:pt x="2517644" y="2116405"/>
                    <a:pt x="2513631" y="2105854"/>
                  </a:cubicBezTo>
                  <a:cubicBezTo>
                    <a:pt x="2442051" y="1918616"/>
                    <a:pt x="2233697" y="1816696"/>
                    <a:pt x="2044916" y="1884001"/>
                  </a:cubicBezTo>
                  <a:cubicBezTo>
                    <a:pt x="2040320" y="1885568"/>
                    <a:pt x="2035723" y="1887137"/>
                    <a:pt x="2031125" y="1888706"/>
                  </a:cubicBezTo>
                  <a:cubicBezTo>
                    <a:pt x="1758927" y="1981572"/>
                    <a:pt x="1460692" y="1959985"/>
                    <a:pt x="1204717" y="1828951"/>
                  </a:cubicBezTo>
                  <a:cubicBezTo>
                    <a:pt x="682979" y="1561779"/>
                    <a:pt x="476601" y="922297"/>
                    <a:pt x="743736" y="400553"/>
                  </a:cubicBezTo>
                  <a:cubicBezTo>
                    <a:pt x="794354" y="301998"/>
                    <a:pt x="824409" y="195433"/>
                    <a:pt x="833375" y="87123"/>
                  </a:cubicBezTo>
                  <a:close/>
                  <a:moveTo>
                    <a:pt x="0" y="0"/>
                  </a:moveTo>
                  <a:lnTo>
                    <a:pt x="671177" y="0"/>
                  </a:lnTo>
                  <a:lnTo>
                    <a:pt x="657261" y="44833"/>
                  </a:lnTo>
                  <a:cubicBezTo>
                    <a:pt x="604263" y="170132"/>
                    <a:pt x="480193" y="258051"/>
                    <a:pt x="335589" y="258051"/>
                  </a:cubicBezTo>
                  <a:cubicBezTo>
                    <a:pt x="190984" y="258051"/>
                    <a:pt x="66914" y="170132"/>
                    <a:pt x="13917" y="448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9F5573C-1FD7-4CA8-A7B2-0409702DC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35840" y="1986160"/>
              <a:ext cx="3345344" cy="4871840"/>
            </a:xfrm>
            <a:custGeom>
              <a:avLst/>
              <a:gdLst>
                <a:gd name="connsiteX0" fmla="*/ 514841 w 3345344"/>
                <a:gd name="connsiteY0" fmla="*/ 3144675 h 4871840"/>
                <a:gd name="connsiteX1" fmla="*/ 810273 w 3345344"/>
                <a:gd name="connsiteY1" fmla="*/ 3440106 h 4871840"/>
                <a:gd name="connsiteX2" fmla="*/ 514841 w 3345344"/>
                <a:gd name="connsiteY2" fmla="*/ 3735538 h 4871840"/>
                <a:gd name="connsiteX3" fmla="*/ 219409 w 3345344"/>
                <a:gd name="connsiteY3" fmla="*/ 3440107 h 4871840"/>
                <a:gd name="connsiteX4" fmla="*/ 514841 w 3345344"/>
                <a:gd name="connsiteY4" fmla="*/ 3144675 h 4871840"/>
                <a:gd name="connsiteX5" fmla="*/ 444231 w 3345344"/>
                <a:gd name="connsiteY5" fmla="*/ 741854 h 4871840"/>
                <a:gd name="connsiteX6" fmla="*/ 888460 w 3345344"/>
                <a:gd name="connsiteY6" fmla="*/ 1186084 h 4871840"/>
                <a:gd name="connsiteX7" fmla="*/ 444231 w 3345344"/>
                <a:gd name="connsiteY7" fmla="*/ 1630314 h 4871840"/>
                <a:gd name="connsiteX8" fmla="*/ 0 w 3345344"/>
                <a:gd name="connsiteY8" fmla="*/ 1186083 h 4871840"/>
                <a:gd name="connsiteX9" fmla="*/ 444231 w 3345344"/>
                <a:gd name="connsiteY9" fmla="*/ 741854 h 4871840"/>
                <a:gd name="connsiteX10" fmla="*/ 1587351 w 3345344"/>
                <a:gd name="connsiteY10" fmla="*/ 454 h 4871840"/>
                <a:gd name="connsiteX11" fmla="*/ 1684913 w 3345344"/>
                <a:gd name="connsiteY11" fmla="*/ 3569 h 4871840"/>
                <a:gd name="connsiteX12" fmla="*/ 2647102 w 3345344"/>
                <a:gd name="connsiteY12" fmla="*/ 599125 h 4871840"/>
                <a:gd name="connsiteX13" fmla="*/ 3306994 w 3345344"/>
                <a:gd name="connsiteY13" fmla="*/ 70202 h 4871840"/>
                <a:gd name="connsiteX14" fmla="*/ 3345344 w 3345344"/>
                <a:gd name="connsiteY14" fmla="*/ 66159 h 4871840"/>
                <a:gd name="connsiteX15" fmla="*/ 3345344 w 3345344"/>
                <a:gd name="connsiteY15" fmla="*/ 4871840 h 4871840"/>
                <a:gd name="connsiteX16" fmla="*/ 2732631 w 3345344"/>
                <a:gd name="connsiteY16" fmla="*/ 4871840 h 4871840"/>
                <a:gd name="connsiteX17" fmla="*/ 2726535 w 3345344"/>
                <a:gd name="connsiteY17" fmla="*/ 4822582 h 4871840"/>
                <a:gd name="connsiteX18" fmla="*/ 2429633 w 3345344"/>
                <a:gd name="connsiteY18" fmla="*/ 4363930 h 4871840"/>
                <a:gd name="connsiteX19" fmla="*/ 1386662 w 3345344"/>
                <a:gd name="connsiteY19" fmla="*/ 4561838 h 4871840"/>
                <a:gd name="connsiteX20" fmla="*/ 941555 w 3345344"/>
                <a:gd name="connsiteY20" fmla="*/ 4046605 h 4871840"/>
                <a:gd name="connsiteX21" fmla="*/ 1159128 w 3345344"/>
                <a:gd name="connsiteY21" fmla="*/ 3267120 h 4871840"/>
                <a:gd name="connsiteX22" fmla="*/ 612951 w 3345344"/>
                <a:gd name="connsiteY22" fmla="*/ 2658653 h 4871840"/>
                <a:gd name="connsiteX23" fmla="*/ 652440 w 3345344"/>
                <a:gd name="connsiteY23" fmla="*/ 1999278 h 4871840"/>
                <a:gd name="connsiteX24" fmla="*/ 1091187 w 3345344"/>
                <a:gd name="connsiteY24" fmla="*/ 1491114 h 4871840"/>
                <a:gd name="connsiteX25" fmla="*/ 989304 w 3345344"/>
                <a:gd name="connsiteY25" fmla="*/ 319810 h 4871840"/>
                <a:gd name="connsiteX26" fmla="*/ 1587351 w 3345344"/>
                <a:gd name="connsiteY26" fmla="*/ 454 h 48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45344" h="4871840">
                  <a:moveTo>
                    <a:pt x="514841" y="3144675"/>
                  </a:moveTo>
                  <a:cubicBezTo>
                    <a:pt x="678003" y="3144675"/>
                    <a:pt x="810273" y="3276944"/>
                    <a:pt x="810273" y="3440106"/>
                  </a:cubicBezTo>
                  <a:cubicBezTo>
                    <a:pt x="810272" y="3603269"/>
                    <a:pt x="678003" y="3735539"/>
                    <a:pt x="514841" y="3735538"/>
                  </a:cubicBezTo>
                  <a:cubicBezTo>
                    <a:pt x="351678" y="3735538"/>
                    <a:pt x="219409" y="3603269"/>
                    <a:pt x="219409" y="3440107"/>
                  </a:cubicBezTo>
                  <a:cubicBezTo>
                    <a:pt x="219409" y="3276943"/>
                    <a:pt x="351678" y="3144674"/>
                    <a:pt x="514841" y="3144675"/>
                  </a:cubicBezTo>
                  <a:close/>
                  <a:moveTo>
                    <a:pt x="444231" y="741854"/>
                  </a:moveTo>
                  <a:cubicBezTo>
                    <a:pt x="689572" y="741854"/>
                    <a:pt x="888461" y="940743"/>
                    <a:pt x="888460" y="1186084"/>
                  </a:cubicBezTo>
                  <a:cubicBezTo>
                    <a:pt x="888460" y="1431424"/>
                    <a:pt x="689571" y="1630313"/>
                    <a:pt x="444231" y="1630314"/>
                  </a:cubicBezTo>
                  <a:cubicBezTo>
                    <a:pt x="198890" y="1630314"/>
                    <a:pt x="1" y="1431425"/>
                    <a:pt x="0" y="1186083"/>
                  </a:cubicBezTo>
                  <a:cubicBezTo>
                    <a:pt x="0" y="940743"/>
                    <a:pt x="198889" y="741854"/>
                    <a:pt x="444231" y="741854"/>
                  </a:cubicBezTo>
                  <a:close/>
                  <a:moveTo>
                    <a:pt x="1587351" y="454"/>
                  </a:moveTo>
                  <a:cubicBezTo>
                    <a:pt x="1620646" y="-691"/>
                    <a:pt x="1653349" y="325"/>
                    <a:pt x="1684913" y="3569"/>
                  </a:cubicBezTo>
                  <a:cubicBezTo>
                    <a:pt x="2174722" y="54038"/>
                    <a:pt x="2289799" y="629048"/>
                    <a:pt x="2647102" y="599125"/>
                  </a:cubicBezTo>
                  <a:cubicBezTo>
                    <a:pt x="2956623" y="573203"/>
                    <a:pt x="3031034" y="127822"/>
                    <a:pt x="3306994" y="70202"/>
                  </a:cubicBezTo>
                  <a:lnTo>
                    <a:pt x="3345344" y="66159"/>
                  </a:lnTo>
                  <a:lnTo>
                    <a:pt x="3345344" y="4871840"/>
                  </a:lnTo>
                  <a:lnTo>
                    <a:pt x="2732631" y="4871840"/>
                  </a:lnTo>
                  <a:lnTo>
                    <a:pt x="2726535" y="4822582"/>
                  </a:lnTo>
                  <a:cubicBezTo>
                    <a:pt x="2696987" y="4652341"/>
                    <a:pt x="2601605" y="4442106"/>
                    <a:pt x="2429633" y="4363930"/>
                  </a:cubicBezTo>
                  <a:cubicBezTo>
                    <a:pt x="2100683" y="4214411"/>
                    <a:pt x="1798107" y="4689032"/>
                    <a:pt x="1386662" y="4561838"/>
                  </a:cubicBezTo>
                  <a:cubicBezTo>
                    <a:pt x="1163420" y="4492575"/>
                    <a:pt x="974797" y="4267346"/>
                    <a:pt x="941555" y="4046605"/>
                  </a:cubicBezTo>
                  <a:cubicBezTo>
                    <a:pt x="890809" y="3708075"/>
                    <a:pt x="1231300" y="3557559"/>
                    <a:pt x="1159128" y="3267120"/>
                  </a:cubicBezTo>
                  <a:cubicBezTo>
                    <a:pt x="1099237" y="3026110"/>
                    <a:pt x="775530" y="2971784"/>
                    <a:pt x="612951" y="2658653"/>
                  </a:cubicBezTo>
                  <a:cubicBezTo>
                    <a:pt x="491371" y="2424575"/>
                    <a:pt x="561991" y="2222644"/>
                    <a:pt x="652440" y="1999278"/>
                  </a:cubicBezTo>
                  <a:cubicBezTo>
                    <a:pt x="774779" y="1697503"/>
                    <a:pt x="977604" y="1744799"/>
                    <a:pt x="1091187" y="1491114"/>
                  </a:cubicBezTo>
                  <a:cubicBezTo>
                    <a:pt x="1285499" y="1057303"/>
                    <a:pt x="798748" y="685470"/>
                    <a:pt x="989304" y="319810"/>
                  </a:cubicBezTo>
                  <a:cubicBezTo>
                    <a:pt x="1092276" y="122417"/>
                    <a:pt x="1354292" y="8471"/>
                    <a:pt x="1587351" y="4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B76B9E-A0F0-15A9-0080-867EBD9F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12" y="-819472"/>
            <a:ext cx="3692056" cy="2325590"/>
          </a:xfrm>
        </p:spPr>
        <p:txBody>
          <a:bodyPr>
            <a:normAutofit/>
          </a:bodyPr>
          <a:lstStyle/>
          <a:p>
            <a:r>
              <a:rPr lang="en-US" dirty="0"/>
              <a:t>Wat we </a:t>
            </a:r>
            <a:r>
              <a:rPr lang="en-US" dirty="0" err="1"/>
              <a:t>zoeken</a:t>
            </a:r>
            <a:r>
              <a:rPr lang="en-US" dirty="0"/>
              <a:t>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81D8-713D-4B63-723B-74624D05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64" y="1690910"/>
            <a:ext cx="8914020" cy="23255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Werkgroepleden</a:t>
            </a:r>
            <a:r>
              <a:rPr lang="en-US" dirty="0"/>
              <a:t>/</a:t>
            </a:r>
            <a:r>
              <a:rPr lang="en-US" dirty="0" err="1"/>
              <a:t>leeftijdsgroepleden</a:t>
            </a:r>
            <a:r>
              <a:rPr lang="en-US" dirty="0"/>
              <a:t> (3 a 4 per </a:t>
            </a:r>
            <a:r>
              <a:rPr lang="en-US" dirty="0" err="1"/>
              <a:t>leeftijdsgroep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Kartrekkers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leeftijdsgroep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Voorbereiding</a:t>
            </a:r>
            <a:r>
              <a:rPr lang="en-US" dirty="0"/>
              <a:t> van de </a:t>
            </a:r>
            <a:r>
              <a:rPr lang="en-US" dirty="0" err="1"/>
              <a:t>spellen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Begeleiden</a:t>
            </a:r>
            <a:r>
              <a:rPr lang="en-US" dirty="0"/>
              <a:t> </a:t>
            </a:r>
            <a:r>
              <a:rPr lang="en-US" dirty="0" err="1"/>
              <a:t>leiding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EHBO (Diploma </a:t>
            </a:r>
            <a:r>
              <a:rPr lang="en-US" dirty="0" err="1"/>
              <a:t>krijg</a:t>
            </a:r>
            <a:r>
              <a:rPr lang="en-US" dirty="0"/>
              <a:t> je via </a:t>
            </a:r>
            <a:r>
              <a:rPr lang="en-US" dirty="0" err="1"/>
              <a:t>ons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Aanspreekpunt</a:t>
            </a:r>
            <a:r>
              <a:rPr lang="en-US" dirty="0"/>
              <a:t> </a:t>
            </a:r>
            <a:r>
              <a:rPr lang="en-US" dirty="0" err="1"/>
              <a:t>ouders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Draaien</a:t>
            </a:r>
            <a:r>
              <a:rPr lang="en-US" dirty="0"/>
              <a:t> van de </a:t>
            </a:r>
            <a:r>
              <a:rPr lang="en-US" dirty="0" err="1"/>
              <a:t>spelletjes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week</a:t>
            </a:r>
          </a:p>
          <a:p>
            <a:pPr>
              <a:lnSpc>
                <a:spcPct val="100000"/>
              </a:lnSpc>
            </a:pPr>
            <a:r>
              <a:rPr lang="en-US" dirty="0"/>
              <a:t>VOG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Kinderen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3-jarige) </a:t>
            </a:r>
            <a:r>
              <a:rPr lang="en-US" dirty="0" err="1"/>
              <a:t>mogen</a:t>
            </a:r>
            <a:r>
              <a:rPr lang="en-US" dirty="0"/>
              <a:t> gratis mee </a:t>
            </a:r>
            <a:r>
              <a:rPr lang="en-US" dirty="0" err="1"/>
              <a:t>doen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Beschikbaar</a:t>
            </a:r>
            <a:r>
              <a:rPr lang="en-US" dirty="0"/>
              <a:t> (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) in de KVS week (</a:t>
            </a:r>
            <a:r>
              <a:rPr lang="nl-NL" i="0" dirty="0">
                <a:effectLst/>
                <a:latin typeface="arial" panose="020B0604020202020204" pitchFamily="34" charset="0"/>
              </a:rPr>
              <a:t>21 t/m 24 augustus 2023)</a:t>
            </a:r>
            <a:endParaRPr lang="en-US" dirty="0"/>
          </a:p>
        </p:txBody>
      </p:sp>
      <p:pic>
        <p:nvPicPr>
          <p:cNvPr id="6" name="Content Placeholder 7" descr="A picture containing tree, outdoor, ground, person&#10;&#10;Description automatically generated">
            <a:extLst>
              <a:ext uri="{FF2B5EF4-FFF2-40B4-BE49-F238E27FC236}">
                <a16:creationId xmlns:a16="http://schemas.microsoft.com/office/drawing/2014/main" id="{8F99DE7F-DBF1-D0B3-E16E-7502FDB6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76" y="2636912"/>
            <a:ext cx="2299348" cy="229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926CDA-271E-9DA8-72D0-E4244FD28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8979585" y="50118"/>
            <a:ext cx="2424431" cy="22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6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B8C8D-303A-4A32-9B89-7D0C614A9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0312B-D77C-4FAD-2FF1-32F51FB4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298715"/>
            <a:ext cx="6151223" cy="1604126"/>
          </a:xfrm>
        </p:spPr>
        <p:txBody>
          <a:bodyPr>
            <a:normAutofit/>
          </a:bodyPr>
          <a:lstStyle/>
          <a:p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635B3-547B-07BA-2E43-51D7C359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6" y="1943522"/>
            <a:ext cx="6151223" cy="317478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8:30 </a:t>
            </a:r>
            <a:r>
              <a:rPr lang="en-US" dirty="0" err="1"/>
              <a:t>Ophalen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 in de </a:t>
            </a:r>
            <a:r>
              <a:rPr lang="en-US" dirty="0" err="1"/>
              <a:t>blokhut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&lt;9:00 </a:t>
            </a:r>
            <a:r>
              <a:rPr lang="en-US" dirty="0" err="1"/>
              <a:t>klaarzetten</a:t>
            </a:r>
            <a:r>
              <a:rPr lang="en-US" dirty="0"/>
              <a:t> </a:t>
            </a:r>
            <a:r>
              <a:rPr lang="en-US" dirty="0" err="1"/>
              <a:t>programma</a:t>
            </a:r>
            <a:r>
              <a:rPr lang="en-US" dirty="0"/>
              <a:t> op </a:t>
            </a:r>
            <a:r>
              <a:rPr lang="en-US" dirty="0" err="1"/>
              <a:t>lokatie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9:00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leiding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9:30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 met de </a:t>
            </a:r>
            <a:r>
              <a:rPr lang="en-US" dirty="0" err="1"/>
              <a:t>spellen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begeleiding</a:t>
            </a:r>
            <a:r>
              <a:rPr lang="en-US" dirty="0"/>
              <a:t> van de </a:t>
            </a:r>
            <a:r>
              <a:rPr lang="en-US" dirty="0" err="1"/>
              <a:t>leiding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12:30 (</a:t>
            </a:r>
            <a:r>
              <a:rPr lang="en-US" dirty="0" err="1"/>
              <a:t>kleuters</a:t>
            </a:r>
            <a:r>
              <a:rPr lang="en-US" dirty="0"/>
              <a:t>)/14:30 (</a:t>
            </a:r>
            <a:r>
              <a:rPr lang="en-US" dirty="0" err="1"/>
              <a:t>overige</a:t>
            </a:r>
            <a:r>
              <a:rPr lang="en-US" dirty="0"/>
              <a:t>) </a:t>
            </a:r>
            <a:r>
              <a:rPr lang="en-US" dirty="0" err="1"/>
              <a:t>Einde</a:t>
            </a:r>
            <a:r>
              <a:rPr lang="en-US" dirty="0"/>
              <a:t> </a:t>
            </a:r>
            <a:r>
              <a:rPr lang="en-US" dirty="0" err="1"/>
              <a:t>programma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Opruimen</a:t>
            </a:r>
            <a:r>
              <a:rPr lang="en-US" dirty="0"/>
              <a:t> &amp; </a:t>
            </a:r>
            <a:r>
              <a:rPr lang="en-US" dirty="0" err="1"/>
              <a:t>evaluatie</a:t>
            </a:r>
            <a:r>
              <a:rPr lang="en-US" dirty="0"/>
              <a:t> met de </a:t>
            </a:r>
            <a:r>
              <a:rPr lang="en-US" dirty="0" err="1"/>
              <a:t>leiding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Voorbereiden</a:t>
            </a:r>
            <a:r>
              <a:rPr lang="en-US" dirty="0"/>
              <a:t>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17:30 </a:t>
            </a:r>
            <a:r>
              <a:rPr lang="en-US" dirty="0" err="1"/>
              <a:t>Gezamenlijk</a:t>
            </a:r>
            <a:r>
              <a:rPr lang="en-US" dirty="0"/>
              <a:t> </a:t>
            </a:r>
            <a:r>
              <a:rPr lang="en-US" dirty="0" err="1"/>
              <a:t>avondeten</a:t>
            </a:r>
            <a:r>
              <a:rPr lang="en-US" dirty="0"/>
              <a:t> </a:t>
            </a:r>
            <a:r>
              <a:rPr lang="en-US" dirty="0" err="1"/>
              <a:t>werkgroep</a:t>
            </a:r>
            <a:r>
              <a:rPr lang="en-US" dirty="0"/>
              <a:t> + </a:t>
            </a:r>
            <a:r>
              <a:rPr lang="en-US" dirty="0" err="1"/>
              <a:t>familie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avondprogramma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Gezellig</a:t>
            </a:r>
            <a:r>
              <a:rPr lang="en-US" dirty="0"/>
              <a:t> </a:t>
            </a:r>
            <a:r>
              <a:rPr lang="en-US" dirty="0" err="1"/>
              <a:t>samenzijn</a:t>
            </a:r>
            <a:r>
              <a:rPr lang="en-US" dirty="0"/>
              <a:t> met </a:t>
            </a:r>
            <a:r>
              <a:rPr lang="en-US" dirty="0" err="1"/>
              <a:t>vrijwilligers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29B6FFBB-7BA2-E0FB-860F-2B425272C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r="-3" b="33016"/>
          <a:stretch/>
        </p:blipFill>
        <p:spPr>
          <a:xfrm>
            <a:off x="7341170" y="4135778"/>
            <a:ext cx="4850830" cy="2722222"/>
          </a:xfrm>
          <a:custGeom>
            <a:avLst/>
            <a:gdLst/>
            <a:ahLst/>
            <a:cxnLst/>
            <a:rect l="l" t="t" r="r" b="b"/>
            <a:pathLst>
              <a:path w="4850830" h="2722222">
                <a:moveTo>
                  <a:pt x="1056187" y="193875"/>
                </a:moveTo>
                <a:cubicBezTo>
                  <a:pt x="1242761" y="193875"/>
                  <a:pt x="1394009" y="345123"/>
                  <a:pt x="1394009" y="531697"/>
                </a:cubicBezTo>
                <a:cubicBezTo>
                  <a:pt x="1394009" y="718271"/>
                  <a:pt x="1242761" y="869519"/>
                  <a:pt x="1056187" y="869519"/>
                </a:cubicBezTo>
                <a:cubicBezTo>
                  <a:pt x="869614" y="869519"/>
                  <a:pt x="718366" y="718271"/>
                  <a:pt x="718366" y="531697"/>
                </a:cubicBezTo>
                <a:cubicBezTo>
                  <a:pt x="718366" y="345123"/>
                  <a:pt x="869614" y="193875"/>
                  <a:pt x="1056187" y="193875"/>
                </a:cubicBezTo>
                <a:close/>
                <a:moveTo>
                  <a:pt x="4605308" y="20115"/>
                </a:moveTo>
                <a:cubicBezTo>
                  <a:pt x="4633496" y="20842"/>
                  <a:pt x="4662364" y="24209"/>
                  <a:pt x="4692032" y="30588"/>
                </a:cubicBezTo>
                <a:cubicBezTo>
                  <a:pt x="4728644" y="38475"/>
                  <a:pt x="4764337" y="50580"/>
                  <a:pt x="4798864" y="66300"/>
                </a:cubicBezTo>
                <a:lnTo>
                  <a:pt x="4850830" y="96175"/>
                </a:lnTo>
                <a:lnTo>
                  <a:pt x="4850830" y="2722222"/>
                </a:lnTo>
                <a:lnTo>
                  <a:pt x="526454" y="2722222"/>
                </a:lnTo>
                <a:lnTo>
                  <a:pt x="523632" y="2713577"/>
                </a:lnTo>
                <a:cubicBezTo>
                  <a:pt x="403183" y="2425404"/>
                  <a:pt x="-12552" y="2219342"/>
                  <a:pt x="292" y="1807517"/>
                </a:cubicBezTo>
                <a:cubicBezTo>
                  <a:pt x="9155" y="1532425"/>
                  <a:pt x="205901" y="1247889"/>
                  <a:pt x="446118" y="1141158"/>
                </a:cubicBezTo>
                <a:cubicBezTo>
                  <a:pt x="814587" y="977743"/>
                  <a:pt x="1091883" y="1317256"/>
                  <a:pt x="1399058" y="1144546"/>
                </a:cubicBezTo>
                <a:cubicBezTo>
                  <a:pt x="1653956" y="1001226"/>
                  <a:pt x="1614460" y="616746"/>
                  <a:pt x="1919143" y="334305"/>
                </a:cubicBezTo>
                <a:cubicBezTo>
                  <a:pt x="2146890" y="123117"/>
                  <a:pt x="2398212" y="140179"/>
                  <a:pt x="2680066" y="173053"/>
                </a:cubicBezTo>
                <a:cubicBezTo>
                  <a:pt x="3060904" y="217628"/>
                  <a:pt x="3070600" y="462675"/>
                  <a:pt x="3394107" y="512336"/>
                </a:cubicBezTo>
                <a:cubicBezTo>
                  <a:pt x="3912761" y="592039"/>
                  <a:pt x="4182490" y="9193"/>
                  <a:pt x="4605308" y="20115"/>
                </a:cubicBezTo>
                <a:close/>
                <a:moveTo>
                  <a:pt x="3494767" y="0"/>
                </a:moveTo>
                <a:cubicBezTo>
                  <a:pt x="3601841" y="0"/>
                  <a:pt x="3688642" y="86801"/>
                  <a:pt x="3688642" y="193875"/>
                </a:cubicBezTo>
                <a:cubicBezTo>
                  <a:pt x="3688642" y="300950"/>
                  <a:pt x="3601841" y="387751"/>
                  <a:pt x="3494767" y="387751"/>
                </a:cubicBezTo>
                <a:cubicBezTo>
                  <a:pt x="3387693" y="387751"/>
                  <a:pt x="3300892" y="300950"/>
                  <a:pt x="3300892" y="193875"/>
                </a:cubicBezTo>
                <a:cubicBezTo>
                  <a:pt x="3300892" y="86801"/>
                  <a:pt x="3387693" y="0"/>
                  <a:pt x="3494767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FDACD7-906E-3A83-B056-BADCEF85F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9768612" y="391744"/>
            <a:ext cx="2115405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0B369-E15E-400F-94C0-471CFE55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1381B-D381-99A0-C00F-98BC1C28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6" y="1408343"/>
            <a:ext cx="5681832" cy="1561096"/>
          </a:xfrm>
        </p:spPr>
        <p:txBody>
          <a:bodyPr>
            <a:normAutofit/>
          </a:bodyPr>
          <a:lstStyle/>
          <a:p>
            <a:r>
              <a:rPr lang="en-US" dirty="0" err="1"/>
              <a:t>Jaarplanning</a:t>
            </a:r>
            <a:endParaRPr lang="en-US" dirty="0"/>
          </a:p>
        </p:txBody>
      </p:sp>
      <p:pic>
        <p:nvPicPr>
          <p:cNvPr id="5" name="Picture 4" descr="A group of people's feet&#10;&#10;Description automatically generated with medium confidence">
            <a:extLst>
              <a:ext uri="{FF2B5EF4-FFF2-40B4-BE49-F238E27FC236}">
                <a16:creationId xmlns:a16="http://schemas.microsoft.com/office/drawing/2014/main" id="{A10DAB40-6AF0-BE46-5E4D-C3B2EA9C4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160"/>
          <a:stretch/>
        </p:blipFill>
        <p:spPr>
          <a:xfrm>
            <a:off x="-10" y="3639453"/>
            <a:ext cx="5303922" cy="3215837"/>
          </a:xfrm>
          <a:custGeom>
            <a:avLst/>
            <a:gdLst/>
            <a:ahLst/>
            <a:cxnLst/>
            <a:rect l="l" t="t" r="r" b="b"/>
            <a:pathLst>
              <a:path w="5655496" h="3429001">
                <a:moveTo>
                  <a:pt x="402799" y="808492"/>
                </a:moveTo>
                <a:cubicBezTo>
                  <a:pt x="681810" y="808492"/>
                  <a:pt x="907993" y="1034675"/>
                  <a:pt x="907993" y="1313687"/>
                </a:cubicBezTo>
                <a:cubicBezTo>
                  <a:pt x="907993" y="1592698"/>
                  <a:pt x="681810" y="1818881"/>
                  <a:pt x="402799" y="1818881"/>
                </a:cubicBezTo>
                <a:cubicBezTo>
                  <a:pt x="263293" y="1818881"/>
                  <a:pt x="136995" y="1762335"/>
                  <a:pt x="45573" y="1670913"/>
                </a:cubicBezTo>
                <a:lnTo>
                  <a:pt x="0" y="1615679"/>
                </a:lnTo>
                <a:lnTo>
                  <a:pt x="0" y="1011695"/>
                </a:lnTo>
                <a:lnTo>
                  <a:pt x="45573" y="956460"/>
                </a:lnTo>
                <a:cubicBezTo>
                  <a:pt x="136995" y="865038"/>
                  <a:pt x="263293" y="808492"/>
                  <a:pt x="402799" y="808492"/>
                </a:cubicBezTo>
                <a:close/>
                <a:moveTo>
                  <a:pt x="4591430" y="491"/>
                </a:moveTo>
                <a:cubicBezTo>
                  <a:pt x="4669259" y="-2429"/>
                  <a:pt x="4753916" y="7233"/>
                  <a:pt x="4835560" y="42030"/>
                </a:cubicBezTo>
                <a:lnTo>
                  <a:pt x="4835233" y="42570"/>
                </a:lnTo>
                <a:cubicBezTo>
                  <a:pt x="4867541" y="56340"/>
                  <a:pt x="4898182" y="73566"/>
                  <a:pt x="4926702" y="93958"/>
                </a:cubicBezTo>
                <a:cubicBezTo>
                  <a:pt x="5130853" y="240176"/>
                  <a:pt x="5217561" y="540987"/>
                  <a:pt x="5135218" y="757828"/>
                </a:cubicBezTo>
                <a:cubicBezTo>
                  <a:pt x="5024289" y="1049694"/>
                  <a:pt x="4687604" y="978672"/>
                  <a:pt x="4456870" y="1325189"/>
                </a:cubicBezTo>
                <a:cubicBezTo>
                  <a:pt x="4335703" y="1507170"/>
                  <a:pt x="4232829" y="1834248"/>
                  <a:pt x="4356803" y="2068774"/>
                </a:cubicBezTo>
                <a:cubicBezTo>
                  <a:pt x="4564311" y="2461284"/>
                  <a:pt x="5215078" y="2227127"/>
                  <a:pt x="5519570" y="2659906"/>
                </a:cubicBezTo>
                <a:cubicBezTo>
                  <a:pt x="5663964" y="2865586"/>
                  <a:pt x="5692878" y="3167455"/>
                  <a:pt x="5608404" y="3400224"/>
                </a:cubicBezTo>
                <a:lnTo>
                  <a:pt x="5595343" y="3429001"/>
                </a:lnTo>
                <a:lnTo>
                  <a:pt x="0" y="3429001"/>
                </a:lnTo>
                <a:lnTo>
                  <a:pt x="0" y="1900707"/>
                </a:lnTo>
                <a:lnTo>
                  <a:pt x="52327" y="1934726"/>
                </a:lnTo>
                <a:cubicBezTo>
                  <a:pt x="176818" y="2018358"/>
                  <a:pt x="317106" y="2111847"/>
                  <a:pt x="533987" y="2120323"/>
                </a:cubicBezTo>
                <a:cubicBezTo>
                  <a:pt x="591192" y="2122515"/>
                  <a:pt x="953862" y="2135522"/>
                  <a:pt x="1102281" y="1914383"/>
                </a:cubicBezTo>
                <a:cubicBezTo>
                  <a:pt x="1292655" y="1631185"/>
                  <a:pt x="964889" y="1330537"/>
                  <a:pt x="1125050" y="957718"/>
                </a:cubicBezTo>
                <a:cubicBezTo>
                  <a:pt x="1238656" y="693449"/>
                  <a:pt x="1559525" y="487382"/>
                  <a:pt x="1853740" y="484583"/>
                </a:cubicBezTo>
                <a:cubicBezTo>
                  <a:pt x="2319189" y="480158"/>
                  <a:pt x="2422813" y="987500"/>
                  <a:pt x="2967347" y="1029185"/>
                </a:cubicBezTo>
                <a:cubicBezTo>
                  <a:pt x="3348017" y="1058391"/>
                  <a:pt x="3654366" y="837511"/>
                  <a:pt x="3679119" y="818991"/>
                </a:cubicBezTo>
                <a:cubicBezTo>
                  <a:pt x="4031973" y="556984"/>
                  <a:pt x="3955147" y="187516"/>
                  <a:pt x="4304746" y="61814"/>
                </a:cubicBezTo>
                <a:cubicBezTo>
                  <a:pt x="4350964" y="45176"/>
                  <a:pt x="4461713" y="5359"/>
                  <a:pt x="4591430" y="491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0F51-70D7-8311-C8AD-F5CD3308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433" y="476672"/>
            <a:ext cx="6556207" cy="439129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1600" dirty="0"/>
              <a:t>Jan/Feb: Werkgroep bij elkaar; samenstelling werkgroep, bepalen hoofdlijnen zoals prijs, thema, planning brieven aan kinderen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1e vergadering leeftijdsgroep: kaders week; spellen op hoofdlijnen met balans &amp; voor de juiste leeftijd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Per persoon; uitwerken van de dag(en) die je toebedeeld hebt gekregen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Mrt/Apr: Werkgroep bij elkaar; locaties afstemmen, eerste ideeën delen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2e vergadering leeftijdsgroep: Ideeën uitwisselen en details spellen bespreken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Per persoon: Draaiboek maken voor jouw dag(en)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Mei/jun: Bespreken draaiboeken met afvaardiging van elke leeftijdsgroep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Jul: maken groepsindeling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Vrijdag voor de KVS: BBQ met </a:t>
            </a:r>
            <a:r>
              <a:rPr lang="nl-NL" sz="1600" dirty="0" err="1"/>
              <a:t>werkgroepleden</a:t>
            </a:r>
            <a:r>
              <a:rPr lang="nl-NL" sz="1600" dirty="0"/>
              <a:t> en gezinsleden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Voor KVS: inkopen spullen (eventueel met voorschot penningmeester)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Voor KVS: spelmaterialen af (in het weekend voor de KVS wordt dit vaak gedaan op de blokhut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Zaterdag voor de KVS: Informatieavond voor vrijwilligers</a:t>
            </a:r>
          </a:p>
        </p:txBody>
      </p:sp>
      <p:pic>
        <p:nvPicPr>
          <p:cNvPr id="6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C1F313-E631-8AC7-4DE0-8B3E450708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91895" y="188640"/>
            <a:ext cx="2115405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C1A45C-0173-8F75-211C-2E7E28D3D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697983"/>
              </p:ext>
            </p:extLst>
          </p:nvPr>
        </p:nvGraphicFramePr>
        <p:xfrm>
          <a:off x="0" y="22357"/>
          <a:ext cx="12192001" cy="683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95974">
                  <a:extLst>
                    <a:ext uri="{9D8B030D-6E8A-4147-A177-3AD203B41FA5}">
                      <a16:colId xmlns:a16="http://schemas.microsoft.com/office/drawing/2014/main" val="3201397151"/>
                    </a:ext>
                  </a:extLst>
                </a:gridCol>
                <a:gridCol w="616255">
                  <a:extLst>
                    <a:ext uri="{9D8B030D-6E8A-4147-A177-3AD203B41FA5}">
                      <a16:colId xmlns:a16="http://schemas.microsoft.com/office/drawing/2014/main" val="2203240277"/>
                    </a:ext>
                  </a:extLst>
                </a:gridCol>
                <a:gridCol w="616255">
                  <a:extLst>
                    <a:ext uri="{9D8B030D-6E8A-4147-A177-3AD203B41FA5}">
                      <a16:colId xmlns:a16="http://schemas.microsoft.com/office/drawing/2014/main" val="564860633"/>
                    </a:ext>
                  </a:extLst>
                </a:gridCol>
                <a:gridCol w="880365">
                  <a:extLst>
                    <a:ext uri="{9D8B030D-6E8A-4147-A177-3AD203B41FA5}">
                      <a16:colId xmlns:a16="http://schemas.microsoft.com/office/drawing/2014/main" val="3542039514"/>
                    </a:ext>
                  </a:extLst>
                </a:gridCol>
                <a:gridCol w="483152">
                  <a:extLst>
                    <a:ext uri="{9D8B030D-6E8A-4147-A177-3AD203B41FA5}">
                      <a16:colId xmlns:a16="http://schemas.microsoft.com/office/drawing/2014/main" val="981564863"/>
                    </a:ext>
                  </a:extLst>
                </a:gridCol>
              </a:tblGrid>
              <a:tr h="7050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Hele </a:t>
                      </a:r>
                      <a:r>
                        <a:rPr lang="en-US" sz="1200" dirty="0" err="1"/>
                        <a:t>werkgroep</a:t>
                      </a:r>
                      <a:endParaRPr lang="en-US" sz="12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Leeftijds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groep</a:t>
                      </a:r>
                      <a:endParaRPr lang="en-US" sz="12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Afvaardiging</a:t>
                      </a:r>
                      <a:r>
                        <a:rPr lang="en-US" sz="1200" dirty="0"/>
                        <a:t> van </a:t>
                      </a:r>
                      <a:r>
                        <a:rPr lang="en-US" sz="1200" dirty="0" err="1"/>
                        <a:t>leeftijdsgroep</a:t>
                      </a:r>
                      <a:endParaRPr lang="en-US" sz="12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Individueel</a:t>
                      </a:r>
                      <a:endParaRPr lang="en-US" sz="1200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359318406"/>
                  </a:ext>
                </a:extLst>
              </a:tr>
              <a:tr h="738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Jan/</a:t>
                      </a:r>
                      <a:r>
                        <a:rPr lang="nl-NL" sz="1800" dirty="0" err="1"/>
                        <a:t>Feb:samenstelling</a:t>
                      </a:r>
                      <a:r>
                        <a:rPr lang="nl-NL" sz="1800" dirty="0"/>
                        <a:t> werkgroep, bepalen hoofdlijnen zoals prijs, thema, planning brieven aan kinderen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477274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kaders week; spellen op hoofdlijnen met balans &amp; voor de juiste leeftijd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120256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uitwerken van de dag(en) die je toebedeeld hebt gekregen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45142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Mrt/Apr: locaties afstemmen, eerste ideeën 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45446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Ideeën uitwisselen en details spellen bespreken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39439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Draaiboek maken voor jouw dag(en)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456257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maken groepsindeling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153806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Vrijdag voor de KVS: BBQ met </a:t>
                      </a:r>
                      <a:r>
                        <a:rPr lang="nl-NL" sz="1800" dirty="0" err="1"/>
                        <a:t>werkgroepleden</a:t>
                      </a:r>
                      <a:r>
                        <a:rPr lang="nl-NL" sz="1800" dirty="0"/>
                        <a:t> en gezinsleden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39981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Voor KVS: inkopen spullen (eventueel met voorschot penningmeester)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0259"/>
                  </a:ext>
                </a:extLst>
              </a:tr>
              <a:tr h="738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Voor KVS: spelmaterialen af (in het weekend voor de KVS wordt dit vaak gedaan op de blokhut maar is optioneel)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22201"/>
                  </a:ext>
                </a:extLst>
              </a:tr>
              <a:tr h="517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Zaterdag voor de KVS: Informatieavond voor vrijwilligers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981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97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2105E9-D36D-474C-B2F8-D4444977B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6253F-EA34-378A-26C8-1885DF38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28" y="335875"/>
            <a:ext cx="6086990" cy="1975265"/>
          </a:xfrm>
        </p:spPr>
        <p:txBody>
          <a:bodyPr>
            <a:normAutofit/>
          </a:bodyPr>
          <a:lstStyle/>
          <a:p>
            <a:r>
              <a:rPr lang="en-US" dirty="0"/>
              <a:t>Wat is er </a:t>
            </a:r>
            <a:r>
              <a:rPr lang="en-US" dirty="0" err="1"/>
              <a:t>allemaal</a:t>
            </a:r>
            <a:r>
              <a:rPr lang="en-US" dirty="0"/>
              <a:t> al?</a:t>
            </a:r>
          </a:p>
        </p:txBody>
      </p:sp>
      <p:pic>
        <p:nvPicPr>
          <p:cNvPr id="5" name="Picture 4" descr="A picture containing person, ground, outdoor, people&#10;&#10;Description automatically generated">
            <a:extLst>
              <a:ext uri="{FF2B5EF4-FFF2-40B4-BE49-F238E27FC236}">
                <a16:creationId xmlns:a16="http://schemas.microsoft.com/office/drawing/2014/main" id="{4BFD50F4-E57D-9F6C-4D14-2BCB65DF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" r="2" b="32952"/>
          <a:stretch/>
        </p:blipFill>
        <p:spPr>
          <a:xfrm>
            <a:off x="137056" y="10"/>
            <a:ext cx="5465885" cy="2646996"/>
          </a:xfrm>
          <a:custGeom>
            <a:avLst/>
            <a:gdLst/>
            <a:ahLst/>
            <a:cxnLst/>
            <a:rect l="l" t="t" r="r" b="b"/>
            <a:pathLst>
              <a:path w="4991611" h="2417325">
                <a:moveTo>
                  <a:pt x="1698515" y="1777228"/>
                </a:moveTo>
                <a:cubicBezTo>
                  <a:pt x="1741089" y="1769773"/>
                  <a:pt x="1786507" y="1778559"/>
                  <a:pt x="1824679" y="1805354"/>
                </a:cubicBezTo>
                <a:cubicBezTo>
                  <a:pt x="1901020" y="1858944"/>
                  <a:pt x="1919464" y="1964275"/>
                  <a:pt x="1865874" y="2040617"/>
                </a:cubicBezTo>
                <a:cubicBezTo>
                  <a:pt x="1812284" y="2116959"/>
                  <a:pt x="1706954" y="2135403"/>
                  <a:pt x="1630612" y="2081813"/>
                </a:cubicBezTo>
                <a:cubicBezTo>
                  <a:pt x="1554269" y="2028223"/>
                  <a:pt x="1535825" y="1922892"/>
                  <a:pt x="1589415" y="1846551"/>
                </a:cubicBezTo>
                <a:cubicBezTo>
                  <a:pt x="1616210" y="1808379"/>
                  <a:pt x="1655940" y="1784683"/>
                  <a:pt x="1698515" y="1777228"/>
                </a:cubicBezTo>
                <a:close/>
                <a:moveTo>
                  <a:pt x="203804" y="138075"/>
                </a:moveTo>
                <a:cubicBezTo>
                  <a:pt x="242325" y="138765"/>
                  <a:pt x="281060" y="150569"/>
                  <a:pt x="314966" y="174370"/>
                </a:cubicBezTo>
                <a:cubicBezTo>
                  <a:pt x="405384" y="237841"/>
                  <a:pt x="427228" y="362591"/>
                  <a:pt x="363758" y="453009"/>
                </a:cubicBezTo>
                <a:cubicBezTo>
                  <a:pt x="300287" y="543426"/>
                  <a:pt x="175537" y="565271"/>
                  <a:pt x="85119" y="501800"/>
                </a:cubicBezTo>
                <a:cubicBezTo>
                  <a:pt x="-5298" y="438330"/>
                  <a:pt x="-27143" y="313579"/>
                  <a:pt x="36328" y="223162"/>
                </a:cubicBezTo>
                <a:cubicBezTo>
                  <a:pt x="75997" y="166651"/>
                  <a:pt x="139603" y="136926"/>
                  <a:pt x="203804" y="138075"/>
                </a:cubicBezTo>
                <a:close/>
                <a:moveTo>
                  <a:pt x="4523751" y="0"/>
                </a:moveTo>
                <a:lnTo>
                  <a:pt x="4991611" y="0"/>
                </a:lnTo>
                <a:lnTo>
                  <a:pt x="4990548" y="56396"/>
                </a:lnTo>
                <a:cubicBezTo>
                  <a:pt x="4984038" y="86656"/>
                  <a:pt x="4971488" y="116139"/>
                  <a:pt x="4952586" y="143066"/>
                </a:cubicBezTo>
                <a:cubicBezTo>
                  <a:pt x="4876979" y="250772"/>
                  <a:pt x="4728373" y="276794"/>
                  <a:pt x="4620666" y="201187"/>
                </a:cubicBezTo>
                <a:cubicBezTo>
                  <a:pt x="4566812" y="163383"/>
                  <a:pt x="4533379" y="107329"/>
                  <a:pt x="4522861" y="47263"/>
                </a:cubicBezTo>
                <a:close/>
                <a:moveTo>
                  <a:pt x="541421" y="0"/>
                </a:moveTo>
                <a:lnTo>
                  <a:pt x="4356714" y="0"/>
                </a:lnTo>
                <a:lnTo>
                  <a:pt x="4356205" y="34459"/>
                </a:lnTo>
                <a:cubicBezTo>
                  <a:pt x="4362464" y="136224"/>
                  <a:pt x="4407157" y="234699"/>
                  <a:pt x="4484237" y="308330"/>
                </a:cubicBezTo>
                <a:cubicBezTo>
                  <a:pt x="4486133" y="310151"/>
                  <a:pt x="4488029" y="311972"/>
                  <a:pt x="4489907" y="313811"/>
                </a:cubicBezTo>
                <a:cubicBezTo>
                  <a:pt x="4733674" y="552267"/>
                  <a:pt x="4749088" y="944782"/>
                  <a:pt x="4524822" y="1201671"/>
                </a:cubicBezTo>
                <a:cubicBezTo>
                  <a:pt x="4437309" y="1301892"/>
                  <a:pt x="4326199" y="1368457"/>
                  <a:pt x="4207357" y="1400707"/>
                </a:cubicBezTo>
                <a:cubicBezTo>
                  <a:pt x="4066155" y="1439039"/>
                  <a:pt x="3957711" y="1552796"/>
                  <a:pt x="3920694" y="1694333"/>
                </a:cubicBezTo>
                <a:cubicBezTo>
                  <a:pt x="3882006" y="1842233"/>
                  <a:pt x="3807745" y="1983116"/>
                  <a:pt x="3697275" y="2103649"/>
                </a:cubicBezTo>
                <a:cubicBezTo>
                  <a:pt x="3339919" y="2493573"/>
                  <a:pt x="2728866" y="2524228"/>
                  <a:pt x="2334530" y="2171713"/>
                </a:cubicBezTo>
                <a:cubicBezTo>
                  <a:pt x="2237292" y="2084783"/>
                  <a:pt x="2161737" y="1982852"/>
                  <a:pt x="2108126" y="1872607"/>
                </a:cubicBezTo>
                <a:cubicBezTo>
                  <a:pt x="2041917" y="1736456"/>
                  <a:pt x="1902913" y="1651778"/>
                  <a:pt x="1751632" y="1647497"/>
                </a:cubicBezTo>
                <a:cubicBezTo>
                  <a:pt x="1363811" y="1636421"/>
                  <a:pt x="978655" y="1451953"/>
                  <a:pt x="721917" y="1088629"/>
                </a:cubicBezTo>
                <a:cubicBezTo>
                  <a:pt x="514495" y="795116"/>
                  <a:pt x="442915" y="431247"/>
                  <a:pt x="515690" y="89522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D01A-8B12-D72E-82B1-B6BB2ABC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410" y="2735229"/>
            <a:ext cx="6086990" cy="31083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Website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Voorzitter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Penningmeester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Secretaris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Geld (+/- 500 euro per </a:t>
            </a:r>
            <a:r>
              <a:rPr lang="en-US" sz="1800" dirty="0" err="1"/>
              <a:t>leeftijdsgroep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de </a:t>
            </a:r>
            <a:r>
              <a:rPr lang="en-US" sz="1800" dirty="0" err="1"/>
              <a:t>spellen</a:t>
            </a:r>
            <a:r>
              <a:rPr lang="en-US" sz="18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Vergunningen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Veel</a:t>
            </a:r>
            <a:r>
              <a:rPr lang="en-US" sz="1800" dirty="0"/>
              <a:t> </a:t>
            </a:r>
            <a:r>
              <a:rPr lang="en-US" sz="1800" dirty="0" err="1"/>
              <a:t>spelmateriaal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Oude </a:t>
            </a:r>
            <a:r>
              <a:rPr lang="en-US" sz="1800" dirty="0" err="1"/>
              <a:t>draaiboeken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Stichting</a:t>
            </a:r>
            <a:r>
              <a:rPr lang="en-US" sz="1800" dirty="0"/>
              <a:t> </a:t>
            </a:r>
            <a:r>
              <a:rPr lang="en-US" sz="1800" dirty="0" err="1"/>
              <a:t>samen</a:t>
            </a:r>
            <a:r>
              <a:rPr lang="en-US" sz="1800" dirty="0"/>
              <a:t> met </a:t>
            </a:r>
            <a:r>
              <a:rPr lang="en-US" sz="1800" dirty="0" err="1"/>
              <a:t>Breugel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7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8978AF-FEC5-7E5C-FE2B-3F1FEA8AF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/>
          <a:stretch/>
        </p:blipFill>
        <p:spPr>
          <a:xfrm>
            <a:off x="335360" y="4437112"/>
            <a:ext cx="2115405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1F0F-302A-069D-93D2-8AE9A86B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A group of people in a park&#10;&#10;Description automatically generated with medium confidence">
            <a:extLst>
              <a:ext uri="{FF2B5EF4-FFF2-40B4-BE49-F238E27FC236}">
                <a16:creationId xmlns:a16="http://schemas.microsoft.com/office/drawing/2014/main" id="{4349662F-CCAE-8780-B8F6-6C6908F5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68" y="77875"/>
            <a:ext cx="21600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A picture containing tree, outdoor, plant, wood&#10;&#10;Description automatically generated">
            <a:extLst>
              <a:ext uri="{FF2B5EF4-FFF2-40B4-BE49-F238E27FC236}">
                <a16:creationId xmlns:a16="http://schemas.microsoft.com/office/drawing/2014/main" id="{0DCAB77A-B612-0FAD-BF3E-547B17A98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50" y="2216987"/>
            <a:ext cx="288309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EA2A882-2ED9-5C0E-B0E6-5F213D50D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48" y="2235041"/>
            <a:ext cx="16128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02562850-8E8C-235E-B30F-411C09D57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06" y="77875"/>
            <a:ext cx="16128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A71D37CA-079B-ABDC-71D5-B3F385F7B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0" y="2235041"/>
            <a:ext cx="16128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Picture 23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9E345A83-BF6C-CAA9-5F06-B0E7F75DA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7" y="2286539"/>
            <a:ext cx="1612869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0914538-4C9A-6EFA-2A9D-2C8C4ECC6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4" y="4358596"/>
            <a:ext cx="288929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Picture 27" descr="A group of people around a fire&#10;&#10;Description automatically generated">
            <a:extLst>
              <a:ext uri="{FF2B5EF4-FFF2-40B4-BE49-F238E27FC236}">
                <a16:creationId xmlns:a16="http://schemas.microsoft.com/office/drawing/2014/main" id="{FDACF5DD-5151-31B3-430D-0B60D43D07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8" y="4358596"/>
            <a:ext cx="288929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 descr="A group of children standing on a dirt path in the woods&#10;&#10;Description automatically generated with low confidence">
            <a:extLst>
              <a:ext uri="{FF2B5EF4-FFF2-40B4-BE49-F238E27FC236}">
                <a16:creationId xmlns:a16="http://schemas.microsoft.com/office/drawing/2014/main" id="{4A81E630-14DC-05CD-C0D5-1B440D393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38" y="2224782"/>
            <a:ext cx="1612869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" name="Picture 33" descr="A group of people standing in a line in a forest&#10;&#10;Description automatically generated with low confidence">
            <a:extLst>
              <a:ext uri="{FF2B5EF4-FFF2-40B4-BE49-F238E27FC236}">
                <a16:creationId xmlns:a16="http://schemas.microsoft.com/office/drawing/2014/main" id="{1F626C1B-8C9A-DACD-9918-D4284C6EE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06" y="4403490"/>
            <a:ext cx="2889291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35" descr="A picture containing tree, person&#10;&#10;Description automatically generated">
            <a:extLst>
              <a:ext uri="{FF2B5EF4-FFF2-40B4-BE49-F238E27FC236}">
                <a16:creationId xmlns:a16="http://schemas.microsoft.com/office/drawing/2014/main" id="{BAF985A9-BACC-EB7E-B31E-93C7E8E027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78" y="77875"/>
            <a:ext cx="16128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 descr="A picture containing tree, outdoor, ground, child&#10;&#10;Description automatically generated">
            <a:extLst>
              <a:ext uri="{FF2B5EF4-FFF2-40B4-BE49-F238E27FC236}">
                <a16:creationId xmlns:a16="http://schemas.microsoft.com/office/drawing/2014/main" id="{F52CECB0-A3B6-7754-2D55-5A83533180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18" y="2188337"/>
            <a:ext cx="28800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 descr="A group of people running&#10;&#10;Description automatically generated with medium confidence">
            <a:extLst>
              <a:ext uri="{FF2B5EF4-FFF2-40B4-BE49-F238E27FC236}">
                <a16:creationId xmlns:a16="http://schemas.microsoft.com/office/drawing/2014/main" id="{630947B9-FE81-1D38-E97F-07502F253A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56" y="77875"/>
            <a:ext cx="324000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43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FC9AE26A-A904-5539-6513-9D2D436389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875"/>
            <a:ext cx="3666977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" name="Picture 45" descr="A group of people playing in a park&#10;&#10;Description automatically generated with low confidence">
            <a:extLst>
              <a:ext uri="{FF2B5EF4-FFF2-40B4-BE49-F238E27FC236}">
                <a16:creationId xmlns:a16="http://schemas.microsoft.com/office/drawing/2014/main" id="{32390E5C-67A6-3379-E8AE-7BF28AE2EC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4782"/>
            <a:ext cx="3238420" cy="21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0679136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558</Words>
  <Application>Microsoft Office PowerPoint</Application>
  <PresentationFormat>Widescreen</PresentationFormat>
  <Paragraphs>92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Avenir Next LT Pro</vt:lpstr>
      <vt:lpstr>Posterama</vt:lpstr>
      <vt:lpstr>SplashVTI</vt:lpstr>
      <vt:lpstr>Inloopavonden Werkgroep</vt:lpstr>
      <vt:lpstr>Doel Kindervakantiespelweek</vt:lpstr>
      <vt:lpstr>Opzet KVS</vt:lpstr>
      <vt:lpstr>Wat we zoeken we?</vt:lpstr>
      <vt:lpstr>Typische dag</vt:lpstr>
      <vt:lpstr>Jaarplanning</vt:lpstr>
      <vt:lpstr>PowerPoint Presentation</vt:lpstr>
      <vt:lpstr>Wat is er allemaal al?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Inloopavonden Werkgroep</dc:title>
  <dc:creator>Weerdt, S.van.de</dc:creator>
  <cp:lastModifiedBy>Weerdt, S.van.de</cp:lastModifiedBy>
  <cp:revision>1</cp:revision>
  <dcterms:created xsi:type="dcterms:W3CDTF">2023-01-31T17:40:14Z</dcterms:created>
  <dcterms:modified xsi:type="dcterms:W3CDTF">2023-02-03T11:07:05Z</dcterms:modified>
</cp:coreProperties>
</file>